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660066"/>
    <a:srgbClr val="FF0066"/>
    <a:srgbClr val="FFFF99"/>
    <a:srgbClr val="CC0066"/>
    <a:srgbClr val="00FFCC"/>
    <a:srgbClr val="800080"/>
    <a:srgbClr val="FF6699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B34C3FB-5D65-4543-B2BC-14EC1308D9C9}" type="datetimeFigureOut">
              <a:rPr lang="es-CO" smtClean="0"/>
              <a:t>19/08/2014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642D-FDAC-4337-9F51-57BDFACC1F78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C3FB-5D65-4543-B2BC-14EC1308D9C9}" type="datetimeFigureOut">
              <a:rPr lang="es-CO" smtClean="0"/>
              <a:t>19/08/2014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642D-FDAC-4337-9F51-57BDFACC1F78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C3FB-5D65-4543-B2BC-14EC1308D9C9}" type="datetimeFigureOut">
              <a:rPr lang="es-CO" smtClean="0"/>
              <a:t>19/08/2014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642D-FDAC-4337-9F51-57BDFACC1F78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C3FB-5D65-4543-B2BC-14EC1308D9C9}" type="datetimeFigureOut">
              <a:rPr lang="es-CO" smtClean="0"/>
              <a:t>19/08/2014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642D-FDAC-4337-9F51-57BDFACC1F78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C3FB-5D65-4543-B2BC-14EC1308D9C9}" type="datetimeFigureOut">
              <a:rPr lang="es-CO" smtClean="0"/>
              <a:t>19/08/2014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642D-FDAC-4337-9F51-57BDFACC1F78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C3FB-5D65-4543-B2BC-14EC1308D9C9}" type="datetimeFigureOut">
              <a:rPr lang="es-CO" smtClean="0"/>
              <a:t>19/08/2014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642D-FDAC-4337-9F51-57BDFACC1F78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C3FB-5D65-4543-B2BC-14EC1308D9C9}" type="datetimeFigureOut">
              <a:rPr lang="es-CO" smtClean="0"/>
              <a:t>19/08/2014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642D-FDAC-4337-9F51-57BDFACC1F78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C3FB-5D65-4543-B2BC-14EC1308D9C9}" type="datetimeFigureOut">
              <a:rPr lang="es-CO" smtClean="0"/>
              <a:t>19/08/2014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642D-FDAC-4337-9F51-57BDFACC1F78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C3FB-5D65-4543-B2BC-14EC1308D9C9}" type="datetimeFigureOut">
              <a:rPr lang="es-CO" smtClean="0"/>
              <a:t>19/08/2014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642D-FDAC-4337-9F51-57BDFACC1F78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C3FB-5D65-4543-B2BC-14EC1308D9C9}" type="datetimeFigureOut">
              <a:rPr lang="es-CO" smtClean="0"/>
              <a:t>19/08/2014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642D-FDAC-4337-9F51-57BDFACC1F78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C3FB-5D65-4543-B2BC-14EC1308D9C9}" type="datetimeFigureOut">
              <a:rPr lang="es-CO" smtClean="0"/>
              <a:t>19/08/2014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642D-FDAC-4337-9F51-57BDFACC1F78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0099"/>
            </a:gs>
            <a:gs pos="39999">
              <a:srgbClr val="FF0066"/>
            </a:gs>
            <a:gs pos="70000">
              <a:srgbClr val="0000FF"/>
            </a:gs>
            <a:gs pos="88000">
              <a:srgbClr val="FF6699"/>
            </a:gs>
            <a:gs pos="91000">
              <a:srgbClr val="FFFF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B34C3FB-5D65-4543-B2BC-14EC1308D9C9}" type="datetimeFigureOut">
              <a:rPr lang="es-CO" smtClean="0"/>
              <a:t>19/08/2014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798642D-FDAC-4337-9F51-57BDFACC1F78}" type="slidenum">
              <a:rPr lang="es-CO" smtClean="0"/>
              <a:t>‹Nº›</a:t>
            </a:fld>
            <a:endParaRPr lang="es-CO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Tri%C3%A1sico_Inferior" TargetMode="External"/><Relationship Id="rId13" Type="http://schemas.openxmlformats.org/officeDocument/2006/relationships/hyperlink" Target="http://es.wikipedia.org/wiki/Richard_Owen" TargetMode="External"/><Relationship Id="rId3" Type="http://schemas.openxmlformats.org/officeDocument/2006/relationships/hyperlink" Target="http://es.wikipedia.org/wiki/Orden_(biolog%C3%ADa)" TargetMode="External"/><Relationship Id="rId7" Type="http://schemas.openxmlformats.org/officeDocument/2006/relationships/hyperlink" Target="http://es.wikipedia.org/wiki/Ictiopterigio" TargetMode="External"/><Relationship Id="rId12" Type="http://schemas.openxmlformats.org/officeDocument/2006/relationships/hyperlink" Target="http://es.wikipedia.org/wiki/Asia" TargetMode="External"/><Relationship Id="rId2" Type="http://schemas.openxmlformats.org/officeDocument/2006/relationships/hyperlink" Target="http://es.wikipedia.org/wiki/Griego_antiguo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es.wikipedia.org/wiki/Di%C3%A1psido" TargetMode="External"/><Relationship Id="rId11" Type="http://schemas.openxmlformats.org/officeDocument/2006/relationships/hyperlink" Target="http://es.wikipedia.org/wiki/Europa" TargetMode="External"/><Relationship Id="rId5" Type="http://schemas.openxmlformats.org/officeDocument/2006/relationships/hyperlink" Target="http://es.wikipedia.org/wiki/Saur%C3%B3psido" TargetMode="External"/><Relationship Id="rId10" Type="http://schemas.openxmlformats.org/officeDocument/2006/relationships/hyperlink" Target="http://es.wikipedia.org/wiki/Am%C3%A9rica" TargetMode="External"/><Relationship Id="rId4" Type="http://schemas.openxmlformats.org/officeDocument/2006/relationships/hyperlink" Target="http://es.wikipedia.org/wiki/Extinto" TargetMode="External"/><Relationship Id="rId9" Type="http://schemas.openxmlformats.org/officeDocument/2006/relationships/hyperlink" Target="http://es.wikipedia.org/wiki/Cret%C3%A1cico_Superior" TargetMode="External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1969" TargetMode="External"/><Relationship Id="rId3" Type="http://schemas.openxmlformats.org/officeDocument/2006/relationships/hyperlink" Target="http://es.wikipedia.org/wiki/Torre" TargetMode="External"/><Relationship Id="rId7" Type="http://schemas.openxmlformats.org/officeDocument/2006/relationships/hyperlink" Target="http://es.wikipedia.org/wiki/Alexanderplatz" TargetMode="External"/><Relationship Id="rId2" Type="http://schemas.openxmlformats.org/officeDocument/2006/relationships/hyperlink" Target="http://es.wikipedia.org/wiki/Idioma_alem%C3%A1n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es.wikipedia.org/wiki/Alemania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es.wikipedia.org/wiki/Berl%C3%ADn" TargetMode="External"/><Relationship Id="rId10" Type="http://schemas.openxmlformats.org/officeDocument/2006/relationships/hyperlink" Target="http://es.wikipedia.org/wiki/Berl%C3%ADn_Oriental" TargetMode="External"/><Relationship Id="rId4" Type="http://schemas.openxmlformats.org/officeDocument/2006/relationships/hyperlink" Target="http://es.wikipedia.org/wiki/Televisi%C3%B3n" TargetMode="External"/><Relationship Id="rId9" Type="http://schemas.openxmlformats.org/officeDocument/2006/relationships/hyperlink" Target="http://es.wikipedia.org/wiki/Rep%C3%BAblica_Democr%C3%A1tica_Aleman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Escultura" TargetMode="External"/><Relationship Id="rId3" Type="http://schemas.openxmlformats.org/officeDocument/2006/relationships/hyperlink" Target="http://es.wikipedia.org/wiki/Italia" TargetMode="External"/><Relationship Id="rId7" Type="http://schemas.openxmlformats.org/officeDocument/2006/relationships/hyperlink" Target="http://es.wikipedia.org/wiki/Pintura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://es.wikipedia.org/wiki/Mil%C3%A1n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es.wikipedia.org/wiki/Arte" TargetMode="External"/><Relationship Id="rId11" Type="http://schemas.openxmlformats.org/officeDocument/2006/relationships/hyperlink" Target="http://es.wikipedia.org/wiki/V%C3%ADdeo" TargetMode="External"/><Relationship Id="rId5" Type="http://schemas.openxmlformats.org/officeDocument/2006/relationships/hyperlink" Target="http://es.wikipedia.org/wiki/Mar%C3%ADa_Teresa_I_de_Austria" TargetMode="External"/><Relationship Id="rId10" Type="http://schemas.openxmlformats.org/officeDocument/2006/relationships/hyperlink" Target="http://es.wikipedia.org/wiki/Fotograf%C3%ADa" TargetMode="External"/><Relationship Id="rId4" Type="http://schemas.openxmlformats.org/officeDocument/2006/relationships/hyperlink" Target="http://es.wikipedia.org/wiki/1776" TargetMode="External"/><Relationship Id="rId9" Type="http://schemas.openxmlformats.org/officeDocument/2006/relationships/hyperlink" Target="http://es.wikipedia.org/wiki/Gr%C3%A1fica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Londres" TargetMode="External"/><Relationship Id="rId13" Type="http://schemas.openxmlformats.org/officeDocument/2006/relationships/hyperlink" Target="http://es.wikipedia.org/w/index.php?title=Ministerio_de_Defensa_del_Reino_Unido)&amp;action=edit&amp;redlink=1" TargetMode="External"/><Relationship Id="rId3" Type="http://schemas.openxmlformats.org/officeDocument/2006/relationships/hyperlink" Target="http://es.wikipedia.org/wiki/Mirador" TargetMode="External"/><Relationship Id="rId7" Type="http://schemas.openxmlformats.org/officeDocument/2006/relationships/hyperlink" Target="http://es.wikipedia.org/wiki/T%C3%A1mesis" TargetMode="External"/><Relationship Id="rId12" Type="http://schemas.openxmlformats.org/officeDocument/2006/relationships/hyperlink" Target="http://es.wikipedia.org/wiki/County_Hall" TargetMode="External"/><Relationship Id="rId2" Type="http://schemas.openxmlformats.org/officeDocument/2006/relationships/hyperlink" Target="http://es.wikipedia.org/wiki/Noria_(atracci%C3%B3n)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es.wikipedia.org/wiki/South_Bank" TargetMode="External"/><Relationship Id="rId11" Type="http://schemas.openxmlformats.org/officeDocument/2006/relationships/hyperlink" Target="http://es.wikipedia.org/w/index.php?title=Puente_de_Hungerford&amp;action=edit&amp;redlink=1" TargetMode="External"/><Relationship Id="rId5" Type="http://schemas.openxmlformats.org/officeDocument/2006/relationships/hyperlink" Target="http://es.wikipedia.org/wiki/Jubilee_Gardens" TargetMode="External"/><Relationship Id="rId10" Type="http://schemas.openxmlformats.org/officeDocument/2006/relationships/hyperlink" Target="http://es.wikipedia.org/wiki/Puente_de_Westminster" TargetMode="External"/><Relationship Id="rId4" Type="http://schemas.openxmlformats.org/officeDocument/2006/relationships/hyperlink" Target="http://es.wikipedia.org/wiki/Metro" TargetMode="External"/><Relationship Id="rId9" Type="http://schemas.openxmlformats.org/officeDocument/2006/relationships/hyperlink" Target="http://es.wikipedia.org/wiki/Lambeth" TargetMode="External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es.wikipedia.org/wiki/Hollywood_Boulevard" TargetMode="External"/><Relationship Id="rId7" Type="http://schemas.openxmlformats.org/officeDocument/2006/relationships/hyperlink" Target="http://es.wikipedia.org/wiki/C%C3%A1mara_de_comercio" TargetMode="External"/><Relationship Id="rId2" Type="http://schemas.openxmlformats.org/officeDocument/2006/relationships/hyperlink" Target="http://es.wikipedia.org/wiki/Acera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es.wikipedia.org/wiki/Estados_Unidos" TargetMode="External"/><Relationship Id="rId5" Type="http://schemas.openxmlformats.org/officeDocument/2006/relationships/hyperlink" Target="http://es.wikipedia.org/wiki/California" TargetMode="External"/><Relationship Id="rId4" Type="http://schemas.openxmlformats.org/officeDocument/2006/relationships/hyperlink" Target="http://es.wikipedia.org/wiki/Hollywood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Gran_Breta%C3%B1a" TargetMode="External"/><Relationship Id="rId3" Type="http://schemas.openxmlformats.org/officeDocument/2006/relationships/hyperlink" Target="http://es.wikipedia.org/wiki/AFI" TargetMode="External"/><Relationship Id="rId7" Type="http://schemas.openxmlformats.org/officeDocument/2006/relationships/hyperlink" Target="http://es.wikipedia.org/wiki/Arthur_Phillip" TargetMode="External"/><Relationship Id="rId2" Type="http://schemas.openxmlformats.org/officeDocument/2006/relationships/hyperlink" Target="http://es.wikipedia.org/wiki/Idioma_ingl%C3%A9s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es.wikipedia.org/wiki/1788" TargetMode="External"/><Relationship Id="rId5" Type="http://schemas.openxmlformats.org/officeDocument/2006/relationships/hyperlink" Target="http://es.wikipedia.org/wiki/Nueva_Gales_del_Sur" TargetMode="External"/><Relationship Id="rId4" Type="http://schemas.openxmlformats.org/officeDocument/2006/relationships/hyperlink" Target="http://es.wikipedia.org/wiki/Australia" TargetMode="Externa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Francia" TargetMode="External"/><Relationship Id="rId13" Type="http://schemas.openxmlformats.org/officeDocument/2006/relationships/image" Target="../media/image9.jpeg"/><Relationship Id="rId3" Type="http://schemas.openxmlformats.org/officeDocument/2006/relationships/hyperlink" Target="http://es.wikipedia.org/wiki/Hierro" TargetMode="External"/><Relationship Id="rId7" Type="http://schemas.openxmlformats.org/officeDocument/2006/relationships/hyperlink" Target="http://es.wikipedia.org/wiki/Ingenier%C3%ADa" TargetMode="External"/><Relationship Id="rId12" Type="http://schemas.openxmlformats.org/officeDocument/2006/relationships/hyperlink" Target="http://es.wikipedia.org/wiki/Torre_Eiffel#cite_note-1" TargetMode="External"/><Relationship Id="rId2" Type="http://schemas.openxmlformats.org/officeDocument/2006/relationships/hyperlink" Target="http://es.wikipedia.org/wiki/Idioma_franc%C3%A9s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es.wikipedia.org/wiki/%C3%89mile_Nouguier" TargetMode="External"/><Relationship Id="rId11" Type="http://schemas.openxmlformats.org/officeDocument/2006/relationships/hyperlink" Target="http://es.wikipedia.org/wiki/Par%C3%ADs" TargetMode="External"/><Relationship Id="rId5" Type="http://schemas.openxmlformats.org/officeDocument/2006/relationships/hyperlink" Target="http://es.wikipedia.org/wiki/Maurice_Koechlin" TargetMode="External"/><Relationship Id="rId10" Type="http://schemas.openxmlformats.org/officeDocument/2006/relationships/hyperlink" Target="http://es.wikipedia.org/wiki/Exposici%C3%B3n_Universal_de_Par%C3%ADs_(1889)" TargetMode="External"/><Relationship Id="rId4" Type="http://schemas.openxmlformats.org/officeDocument/2006/relationships/hyperlink" Target="http://es.wikipedia.org/wiki/Pudelaci%C3%B3n" TargetMode="External"/><Relationship Id="rId9" Type="http://schemas.openxmlformats.org/officeDocument/2006/relationships/hyperlink" Target="http://es.wikipedia.org/wiki/Alexandre_Gustave_Eiffe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Palacio_de_Luxemburgo" TargetMode="External"/><Relationship Id="rId3" Type="http://schemas.openxmlformats.org/officeDocument/2006/relationships/hyperlink" Target="http://es.wikipedia.org/wiki/Parque" TargetMode="External"/><Relationship Id="rId7" Type="http://schemas.openxmlformats.org/officeDocument/2006/relationships/hyperlink" Target="http://es.wikipedia.org/wiki/Senado_franc%C3%A9s" TargetMode="External"/><Relationship Id="rId12" Type="http://schemas.openxmlformats.org/officeDocument/2006/relationships/image" Target="../media/image10.jpeg"/><Relationship Id="rId2" Type="http://schemas.openxmlformats.org/officeDocument/2006/relationships/hyperlink" Target="http://es.wikipedia.org/wiki/Idioma_franc%C3%A9s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es.wikipedia.org/wiki/VI_Distrito_de_Par%C3%ADs" TargetMode="External"/><Relationship Id="rId11" Type="http://schemas.openxmlformats.org/officeDocument/2006/relationships/hyperlink" Target="http://es.wikipedia.org/wiki/Bar%C3%B3n_Haussmann" TargetMode="External"/><Relationship Id="rId5" Type="http://schemas.openxmlformats.org/officeDocument/2006/relationships/hyperlink" Target="http://es.wikipedia.org/wiki/Hect%C3%A1rea" TargetMode="External"/><Relationship Id="rId10" Type="http://schemas.openxmlformats.org/officeDocument/2006/relationships/hyperlink" Target="http://es.wikipedia.org/wiki/Primer_Imperio_franc%C3%A9s" TargetMode="External"/><Relationship Id="rId4" Type="http://schemas.openxmlformats.org/officeDocument/2006/relationships/hyperlink" Target="http://es.wikipedia.org/wiki/Par%C3%ADs" TargetMode="External"/><Relationship Id="rId9" Type="http://schemas.openxmlformats.org/officeDocument/2006/relationships/hyperlink" Target="http://es.wikipedia.org/w/index.php?title=Jean-Fran%C3%A7ois-Th%C3%A9r%C3%A8se_Chalgrin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Provincia_de_N%C3%A1poles" TargetMode="External"/><Relationship Id="rId13" Type="http://schemas.openxmlformats.org/officeDocument/2006/relationships/hyperlink" Target="http://es.wikipedia.org/wiki/Monte_Vesubio#cite_note-1" TargetMode="External"/><Relationship Id="rId3" Type="http://schemas.openxmlformats.org/officeDocument/2006/relationships/hyperlink" Target="http://es.wikipedia.org/wiki/Lat%C3%ADn" TargetMode="External"/><Relationship Id="rId7" Type="http://schemas.openxmlformats.org/officeDocument/2006/relationships/hyperlink" Target="http://es.wikipedia.org/wiki/N%C3%A1poles" TargetMode="External"/><Relationship Id="rId12" Type="http://schemas.openxmlformats.org/officeDocument/2006/relationships/hyperlink" Target="http://es.wikipedia.org/wiki/Apeninos" TargetMode="External"/><Relationship Id="rId2" Type="http://schemas.openxmlformats.org/officeDocument/2006/relationships/hyperlink" Target="http://es.wikipedia.org/wiki/Idioma_italiano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es.wikipedia.org/wiki/Golfo_de_N%C3%A1poles" TargetMode="External"/><Relationship Id="rId11" Type="http://schemas.openxmlformats.org/officeDocument/2006/relationships/hyperlink" Target="http://es.wikipedia.org/wiki/Msnm" TargetMode="External"/><Relationship Id="rId5" Type="http://schemas.openxmlformats.org/officeDocument/2006/relationships/hyperlink" Target="http://es.wikipedia.org/wiki/Volc%C3%A1n#Pliniano_o_vesubiano" TargetMode="External"/><Relationship Id="rId10" Type="http://schemas.openxmlformats.org/officeDocument/2006/relationships/hyperlink" Target="http://es.wikipedia.org/wiki/Campania" TargetMode="External"/><Relationship Id="rId4" Type="http://schemas.openxmlformats.org/officeDocument/2006/relationships/hyperlink" Target="http://es.wikipedia.org/wiki/Volc%C3%A1n" TargetMode="External"/><Relationship Id="rId9" Type="http://schemas.openxmlformats.org/officeDocument/2006/relationships/hyperlink" Target="http://es.wikipedia.org/wiki/Italia" TargetMode="External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990099"/>
                </a:solidFill>
              </a:rPr>
              <a:t>Países  y ciudades</a:t>
            </a:r>
            <a:endParaRPr lang="es-CO" dirty="0">
              <a:solidFill>
                <a:srgbClr val="990099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990099"/>
                </a:solidFill>
              </a:rPr>
              <a:t>Trabajo sistemas</a:t>
            </a:r>
            <a:endParaRPr lang="es-CO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87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990099"/>
                </a:solidFill>
              </a:rPr>
              <a:t>Villa de  </a:t>
            </a:r>
            <a:r>
              <a:rPr lang="es-CO" dirty="0" err="1" smtClean="0">
                <a:solidFill>
                  <a:srgbClr val="990099"/>
                </a:solidFill>
              </a:rPr>
              <a:t>leyva</a:t>
            </a:r>
            <a:endParaRPr lang="es-CO" dirty="0">
              <a:solidFill>
                <a:srgbClr val="990099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dirty="0">
                <a:solidFill>
                  <a:srgbClr val="990099"/>
                </a:solidFill>
              </a:rPr>
              <a:t>Los </a:t>
            </a:r>
            <a:r>
              <a:rPr lang="es-CO" b="1" dirty="0" err="1">
                <a:solidFill>
                  <a:srgbClr val="990099"/>
                </a:solidFill>
              </a:rPr>
              <a:t>ictiosaurios</a:t>
            </a:r>
            <a:r>
              <a:rPr lang="es-CO" dirty="0">
                <a:solidFill>
                  <a:srgbClr val="990099"/>
                </a:solidFill>
              </a:rPr>
              <a:t> (</a:t>
            </a:r>
            <a:r>
              <a:rPr lang="es-CO" b="1" dirty="0" err="1">
                <a:solidFill>
                  <a:srgbClr val="990099"/>
                </a:solidFill>
              </a:rPr>
              <a:t>Ichthyosauria</a:t>
            </a:r>
            <a:r>
              <a:rPr lang="es-CO" dirty="0">
                <a:solidFill>
                  <a:srgbClr val="990099"/>
                </a:solidFill>
              </a:rPr>
              <a:t>, </a:t>
            </a:r>
            <a:r>
              <a:rPr lang="es-CO" dirty="0">
                <a:solidFill>
                  <a:srgbClr val="990099"/>
                </a:solidFill>
                <a:hlinkClick r:id="rId2" tooltip="Griego antiguo"/>
              </a:rPr>
              <a:t>gr.</a:t>
            </a:r>
            <a:r>
              <a:rPr lang="es-CO" dirty="0">
                <a:solidFill>
                  <a:srgbClr val="990099"/>
                </a:solidFill>
              </a:rPr>
              <a:t> </a:t>
            </a:r>
            <a:r>
              <a:rPr lang="es-CO" dirty="0" smtClean="0">
                <a:solidFill>
                  <a:srgbClr val="990099"/>
                </a:solidFill>
              </a:rPr>
              <a:t>lagartos </a:t>
            </a:r>
            <a:r>
              <a:rPr lang="es-CO" dirty="0">
                <a:solidFill>
                  <a:srgbClr val="990099"/>
                </a:solidFill>
              </a:rPr>
              <a:t>peces") son un </a:t>
            </a:r>
            <a:r>
              <a:rPr lang="es-CO" dirty="0">
                <a:solidFill>
                  <a:srgbClr val="990099"/>
                </a:solidFill>
                <a:hlinkClick r:id="rId3" tooltip="Orden (biología)"/>
              </a:rPr>
              <a:t>orden</a:t>
            </a:r>
            <a:r>
              <a:rPr lang="es-CO" dirty="0">
                <a:solidFill>
                  <a:srgbClr val="990099"/>
                </a:solidFill>
              </a:rPr>
              <a:t> </a:t>
            </a:r>
            <a:r>
              <a:rPr lang="es-CO" dirty="0">
                <a:solidFill>
                  <a:srgbClr val="990099"/>
                </a:solidFill>
                <a:hlinkClick r:id="rId4" tooltip="Extinto"/>
              </a:rPr>
              <a:t>extinto</a:t>
            </a:r>
            <a:r>
              <a:rPr lang="es-CO" dirty="0">
                <a:solidFill>
                  <a:srgbClr val="990099"/>
                </a:solidFill>
              </a:rPr>
              <a:t> de </a:t>
            </a:r>
            <a:r>
              <a:rPr lang="es-CO" dirty="0" err="1">
                <a:solidFill>
                  <a:srgbClr val="990099"/>
                </a:solidFill>
                <a:hlinkClick r:id="rId5" tooltip="Saurópsido"/>
              </a:rPr>
              <a:t>saurópsidos</a:t>
            </a:r>
            <a:r>
              <a:rPr lang="es-CO" dirty="0">
                <a:solidFill>
                  <a:srgbClr val="990099"/>
                </a:solidFill>
              </a:rPr>
              <a:t> </a:t>
            </a:r>
            <a:r>
              <a:rPr lang="es-CO" dirty="0" err="1">
                <a:solidFill>
                  <a:srgbClr val="990099"/>
                </a:solidFill>
                <a:hlinkClick r:id="rId6" tooltip="Diápsido"/>
              </a:rPr>
              <a:t>diápsidos</a:t>
            </a:r>
            <a:r>
              <a:rPr lang="es-CO" dirty="0">
                <a:solidFill>
                  <a:srgbClr val="990099"/>
                </a:solidFill>
              </a:rPr>
              <a:t> </a:t>
            </a:r>
            <a:r>
              <a:rPr lang="es-CO" dirty="0" err="1">
                <a:solidFill>
                  <a:srgbClr val="990099"/>
                </a:solidFill>
                <a:hlinkClick r:id="rId7" tooltip="Ictiopterigio"/>
              </a:rPr>
              <a:t>ictiopterigios</a:t>
            </a:r>
            <a:r>
              <a:rPr lang="es-CO" dirty="0">
                <a:solidFill>
                  <a:srgbClr val="990099"/>
                </a:solidFill>
              </a:rPr>
              <a:t>, que vivieron desde el </a:t>
            </a:r>
            <a:r>
              <a:rPr lang="es-CO" dirty="0">
                <a:solidFill>
                  <a:srgbClr val="990099"/>
                </a:solidFill>
                <a:hlinkClick r:id="rId8" tooltip="Triásico Inferior"/>
              </a:rPr>
              <a:t>Triásico Inferior</a:t>
            </a:r>
            <a:r>
              <a:rPr lang="es-CO" dirty="0">
                <a:solidFill>
                  <a:srgbClr val="990099"/>
                </a:solidFill>
              </a:rPr>
              <a:t> hasta el </a:t>
            </a:r>
            <a:r>
              <a:rPr lang="es-CO" dirty="0">
                <a:solidFill>
                  <a:srgbClr val="990099"/>
                </a:solidFill>
                <a:hlinkClick r:id="rId9" tooltip="Cretácico Superior"/>
              </a:rPr>
              <a:t>Cretácico Superior</a:t>
            </a:r>
            <a:r>
              <a:rPr lang="es-CO" dirty="0">
                <a:solidFill>
                  <a:srgbClr val="990099"/>
                </a:solidFill>
              </a:rPr>
              <a:t> (aproximadamente 245 y 90 millones de años), en lo que hoy es </a:t>
            </a:r>
            <a:r>
              <a:rPr lang="es-CO" dirty="0">
                <a:solidFill>
                  <a:srgbClr val="990099"/>
                </a:solidFill>
                <a:hlinkClick r:id="rId10" tooltip="América"/>
              </a:rPr>
              <a:t>América</a:t>
            </a:r>
            <a:r>
              <a:rPr lang="es-CO" dirty="0">
                <a:solidFill>
                  <a:srgbClr val="990099"/>
                </a:solidFill>
              </a:rPr>
              <a:t>, </a:t>
            </a:r>
            <a:r>
              <a:rPr lang="es-CO" dirty="0">
                <a:solidFill>
                  <a:srgbClr val="990099"/>
                </a:solidFill>
                <a:hlinkClick r:id="rId11" tooltip="Europa"/>
              </a:rPr>
              <a:t>Europa</a:t>
            </a:r>
            <a:r>
              <a:rPr lang="es-CO" dirty="0">
                <a:solidFill>
                  <a:srgbClr val="990099"/>
                </a:solidFill>
              </a:rPr>
              <a:t> y </a:t>
            </a:r>
            <a:r>
              <a:rPr lang="es-CO" dirty="0">
                <a:solidFill>
                  <a:srgbClr val="990099"/>
                </a:solidFill>
                <a:hlinkClick r:id="rId12" tooltip="Asia"/>
              </a:rPr>
              <a:t>Asia</a:t>
            </a:r>
            <a:r>
              <a:rPr lang="es-CO" dirty="0">
                <a:solidFill>
                  <a:srgbClr val="990099"/>
                </a:solidFill>
              </a:rPr>
              <a:t>. El nombre fue creado en 1840 por Sir </a:t>
            </a:r>
            <a:r>
              <a:rPr lang="es-CO" dirty="0">
                <a:solidFill>
                  <a:srgbClr val="990099"/>
                </a:solidFill>
                <a:hlinkClick r:id="rId13" tooltip="Richard Owen"/>
              </a:rPr>
              <a:t>Richard </a:t>
            </a:r>
            <a:r>
              <a:rPr lang="es-CO" dirty="0">
                <a:hlinkClick r:id="rId13" tooltip="Richard Owen"/>
              </a:rPr>
              <a:t>Owen</a:t>
            </a:r>
            <a:r>
              <a:rPr lang="es-CO" dirty="0"/>
              <a:t>.</a:t>
            </a:r>
            <a:endParaRPr lang="es-CO" dirty="0"/>
          </a:p>
        </p:txBody>
      </p:sp>
      <p:pic>
        <p:nvPicPr>
          <p:cNvPr id="2050" name="Picture 2" descr="http://upload.wikimedia.org/wikipedia/commons/thumb/a/a0/Platypterygius_sachicarum.jpg/220px-Platypterygius_sachicarum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r="18182"/>
          <a:stretch>
            <a:fillRect/>
          </a:stretch>
        </p:blipFill>
        <p:spPr bwMode="auto">
          <a:xfrm>
            <a:off x="1476375" y="1916113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45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>
                <a:solidFill>
                  <a:srgbClr val="660066"/>
                </a:solidFill>
              </a:rPr>
              <a:t>berlin</a:t>
            </a:r>
            <a:endParaRPr lang="es-CO" dirty="0">
              <a:solidFill>
                <a:srgbClr val="660066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O" dirty="0" smtClean="0">
                <a:solidFill>
                  <a:srgbClr val="660066"/>
                </a:solidFill>
              </a:rPr>
              <a:t>Lugar de </a:t>
            </a:r>
            <a:r>
              <a:rPr lang="es-CO" dirty="0" err="1" smtClean="0">
                <a:solidFill>
                  <a:srgbClr val="660066"/>
                </a:solidFill>
              </a:rPr>
              <a:t>interes</a:t>
            </a:r>
            <a:r>
              <a:rPr lang="es-CO" dirty="0" smtClean="0">
                <a:solidFill>
                  <a:srgbClr val="660066"/>
                </a:solidFill>
              </a:rPr>
              <a:t>:</a:t>
            </a:r>
          </a:p>
          <a:p>
            <a:r>
              <a:rPr lang="es-CO" dirty="0">
                <a:solidFill>
                  <a:srgbClr val="660066"/>
                </a:solidFill>
              </a:rPr>
              <a:t>El </a:t>
            </a:r>
            <a:r>
              <a:rPr lang="es-CO" b="1" dirty="0">
                <a:solidFill>
                  <a:srgbClr val="660066"/>
                </a:solidFill>
              </a:rPr>
              <a:t>Fernsehturm</a:t>
            </a:r>
            <a:r>
              <a:rPr lang="es-CO" dirty="0">
                <a:solidFill>
                  <a:srgbClr val="660066"/>
                </a:solidFill>
              </a:rPr>
              <a:t> (en </a:t>
            </a:r>
            <a:r>
              <a:rPr lang="es-CO" dirty="0">
                <a:solidFill>
                  <a:srgbClr val="660066"/>
                </a:solidFill>
                <a:hlinkClick r:id="rId2" tooltip="Idioma alemán"/>
              </a:rPr>
              <a:t>alemán</a:t>
            </a:r>
            <a:r>
              <a:rPr lang="es-CO" dirty="0">
                <a:solidFill>
                  <a:srgbClr val="660066"/>
                </a:solidFill>
              </a:rPr>
              <a:t>, </a:t>
            </a:r>
            <a:r>
              <a:rPr lang="es-CO" i="1" dirty="0">
                <a:solidFill>
                  <a:srgbClr val="660066"/>
                </a:solidFill>
              </a:rPr>
              <a:t>Torre de televisión</a:t>
            </a:r>
            <a:r>
              <a:rPr lang="es-CO" dirty="0">
                <a:solidFill>
                  <a:srgbClr val="660066"/>
                </a:solidFill>
              </a:rPr>
              <a:t>) es una </a:t>
            </a:r>
            <a:r>
              <a:rPr lang="es-CO" dirty="0">
                <a:solidFill>
                  <a:srgbClr val="660066"/>
                </a:solidFill>
                <a:hlinkClick r:id="rId3" tooltip="Torre"/>
              </a:rPr>
              <a:t>torre</a:t>
            </a:r>
            <a:r>
              <a:rPr lang="es-CO" dirty="0">
                <a:solidFill>
                  <a:srgbClr val="660066"/>
                </a:solidFill>
              </a:rPr>
              <a:t> de </a:t>
            </a:r>
            <a:r>
              <a:rPr lang="es-CO" dirty="0">
                <a:solidFill>
                  <a:srgbClr val="660066"/>
                </a:solidFill>
                <a:hlinkClick r:id="rId4" tooltip="Televisión"/>
              </a:rPr>
              <a:t>televisión</a:t>
            </a:r>
            <a:r>
              <a:rPr lang="es-CO" dirty="0">
                <a:solidFill>
                  <a:srgbClr val="660066"/>
                </a:solidFill>
              </a:rPr>
              <a:t> ubicada en el centro de </a:t>
            </a:r>
            <a:r>
              <a:rPr lang="es-CO" dirty="0">
                <a:solidFill>
                  <a:srgbClr val="660066"/>
                </a:solidFill>
                <a:hlinkClick r:id="rId5" tooltip="Berlín"/>
              </a:rPr>
              <a:t>Berlín</a:t>
            </a:r>
            <a:r>
              <a:rPr lang="es-CO" dirty="0">
                <a:solidFill>
                  <a:srgbClr val="660066"/>
                </a:solidFill>
              </a:rPr>
              <a:t>, capital de </a:t>
            </a:r>
            <a:r>
              <a:rPr lang="es-CO" dirty="0">
                <a:solidFill>
                  <a:srgbClr val="660066"/>
                </a:solidFill>
                <a:hlinkClick r:id="rId6" tooltip="Alemania"/>
              </a:rPr>
              <a:t>Alemania</a:t>
            </a:r>
            <a:r>
              <a:rPr lang="es-CO" dirty="0">
                <a:solidFill>
                  <a:srgbClr val="660066"/>
                </a:solidFill>
              </a:rPr>
              <a:t>. Es un punto de referencia muy conocido, cercano a la </a:t>
            </a:r>
            <a:r>
              <a:rPr lang="es-CO" dirty="0" err="1">
                <a:solidFill>
                  <a:srgbClr val="660066"/>
                </a:solidFill>
                <a:hlinkClick r:id="rId7" tooltip="Alexanderplatz"/>
              </a:rPr>
              <a:t>Alexanderplatz</a:t>
            </a:r>
            <a:r>
              <a:rPr lang="es-CO" dirty="0">
                <a:solidFill>
                  <a:srgbClr val="660066"/>
                </a:solidFill>
              </a:rPr>
              <a:t>. La torre fue construida en </a:t>
            </a:r>
            <a:r>
              <a:rPr lang="es-CO" dirty="0">
                <a:solidFill>
                  <a:srgbClr val="660066"/>
                </a:solidFill>
                <a:hlinkClick r:id="rId8" tooltip="1969"/>
              </a:rPr>
              <a:t>1969</a:t>
            </a:r>
            <a:r>
              <a:rPr lang="es-CO" dirty="0">
                <a:solidFill>
                  <a:srgbClr val="660066"/>
                </a:solidFill>
              </a:rPr>
              <a:t> por la extinta </a:t>
            </a:r>
            <a:r>
              <a:rPr lang="es-CO" dirty="0">
                <a:solidFill>
                  <a:srgbClr val="660066"/>
                </a:solidFill>
                <a:hlinkClick r:id="rId9" tooltip="República Democrática Alemana"/>
              </a:rPr>
              <a:t>República Democrática Alemana</a:t>
            </a:r>
            <a:r>
              <a:rPr lang="es-CO" dirty="0">
                <a:solidFill>
                  <a:srgbClr val="660066"/>
                </a:solidFill>
              </a:rPr>
              <a:t> (RDA) y su imagen fue usada desde entonces por el gobierno de la RDA como un símbolo de </a:t>
            </a:r>
            <a:r>
              <a:rPr lang="es-CO" dirty="0">
                <a:solidFill>
                  <a:srgbClr val="660066"/>
                </a:solidFill>
                <a:hlinkClick r:id="rId10" tooltip="Berlín Oriental"/>
              </a:rPr>
              <a:t>Berlín Oriental</a:t>
            </a:r>
            <a:r>
              <a:rPr lang="es-CO" dirty="0">
                <a:solidFill>
                  <a:srgbClr val="660066"/>
                </a:solidFill>
              </a:rPr>
              <a:t>.</a:t>
            </a:r>
            <a:r>
              <a:rPr lang="es-CO" baseline="30000" dirty="0">
                <a:solidFill>
                  <a:srgbClr val="660066"/>
                </a:solidFill>
              </a:rPr>
              <a:t>1</a:t>
            </a:r>
            <a:r>
              <a:rPr lang="es-CO" dirty="0">
                <a:solidFill>
                  <a:srgbClr val="660066"/>
                </a:solidFill>
              </a:rPr>
              <a:t> Desde ella se pueden ver fácilmente todos los distritos del centro de Berlín y continúa siendo un símbolo de la ciudad.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0" r="1270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26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>
                <a:solidFill>
                  <a:srgbClr val="660066"/>
                </a:solidFill>
              </a:rPr>
              <a:t>milan</a:t>
            </a:r>
            <a:endParaRPr lang="es-CO" dirty="0">
              <a:solidFill>
                <a:srgbClr val="660066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/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O" dirty="0">
                <a:solidFill>
                  <a:srgbClr val="660066"/>
                </a:solidFill>
              </a:rPr>
              <a:t>La </a:t>
            </a:r>
            <a:r>
              <a:rPr lang="es-CO" b="1" dirty="0">
                <a:solidFill>
                  <a:srgbClr val="660066"/>
                </a:solidFill>
              </a:rPr>
              <a:t>Academia de Bellas Artes de </a:t>
            </a:r>
            <a:r>
              <a:rPr lang="es-CO" b="1" dirty="0" err="1">
                <a:solidFill>
                  <a:srgbClr val="660066"/>
                </a:solidFill>
              </a:rPr>
              <a:t>Brera</a:t>
            </a:r>
            <a:r>
              <a:rPr lang="es-CO" dirty="0">
                <a:solidFill>
                  <a:srgbClr val="660066"/>
                </a:solidFill>
              </a:rPr>
              <a:t> (en italiano: </a:t>
            </a:r>
            <a:r>
              <a:rPr lang="es-CO" dirty="0" err="1">
                <a:solidFill>
                  <a:srgbClr val="660066"/>
                </a:solidFill>
              </a:rPr>
              <a:t>Accademia</a:t>
            </a:r>
            <a:r>
              <a:rPr lang="es-CO" dirty="0">
                <a:solidFill>
                  <a:srgbClr val="660066"/>
                </a:solidFill>
              </a:rPr>
              <a:t> di Belle </a:t>
            </a:r>
            <a:r>
              <a:rPr lang="es-CO" dirty="0" err="1">
                <a:solidFill>
                  <a:srgbClr val="660066"/>
                </a:solidFill>
              </a:rPr>
              <a:t>Arti</a:t>
            </a:r>
            <a:r>
              <a:rPr lang="es-CO" dirty="0">
                <a:solidFill>
                  <a:srgbClr val="660066"/>
                </a:solidFill>
              </a:rPr>
              <a:t> di </a:t>
            </a:r>
            <a:r>
              <a:rPr lang="es-CO" dirty="0" err="1">
                <a:solidFill>
                  <a:srgbClr val="660066"/>
                </a:solidFill>
              </a:rPr>
              <a:t>Brera</a:t>
            </a:r>
            <a:r>
              <a:rPr lang="es-CO" dirty="0">
                <a:solidFill>
                  <a:srgbClr val="660066"/>
                </a:solidFill>
              </a:rPr>
              <a:t>), también conocida como </a:t>
            </a:r>
            <a:r>
              <a:rPr lang="es-CO" b="1" dirty="0">
                <a:solidFill>
                  <a:srgbClr val="660066"/>
                </a:solidFill>
              </a:rPr>
              <a:t>Academia de </a:t>
            </a:r>
            <a:r>
              <a:rPr lang="es-CO" b="1" dirty="0" err="1">
                <a:solidFill>
                  <a:srgbClr val="660066"/>
                </a:solidFill>
              </a:rPr>
              <a:t>Brera</a:t>
            </a:r>
            <a:r>
              <a:rPr lang="es-CO" dirty="0">
                <a:solidFill>
                  <a:srgbClr val="660066"/>
                </a:solidFill>
              </a:rPr>
              <a:t> (en italiano: </a:t>
            </a:r>
            <a:r>
              <a:rPr lang="es-CO" dirty="0" err="1">
                <a:solidFill>
                  <a:srgbClr val="660066"/>
                </a:solidFill>
              </a:rPr>
              <a:t>Accademia</a:t>
            </a:r>
            <a:r>
              <a:rPr lang="es-CO" dirty="0">
                <a:solidFill>
                  <a:srgbClr val="660066"/>
                </a:solidFill>
              </a:rPr>
              <a:t> di </a:t>
            </a:r>
            <a:r>
              <a:rPr lang="es-CO" dirty="0" err="1">
                <a:solidFill>
                  <a:srgbClr val="660066"/>
                </a:solidFill>
              </a:rPr>
              <a:t>Brera</a:t>
            </a:r>
            <a:r>
              <a:rPr lang="es-CO" dirty="0">
                <a:solidFill>
                  <a:srgbClr val="660066"/>
                </a:solidFill>
              </a:rPr>
              <a:t>) es una institución académica pública situado en el centro de la ciudad de </a:t>
            </a:r>
            <a:r>
              <a:rPr lang="es-CO" dirty="0">
                <a:solidFill>
                  <a:srgbClr val="660066"/>
                </a:solidFill>
                <a:hlinkClick r:id="rId2" tooltip="Milán"/>
              </a:rPr>
              <a:t>Milán</a:t>
            </a:r>
            <a:r>
              <a:rPr lang="es-CO" dirty="0">
                <a:solidFill>
                  <a:srgbClr val="660066"/>
                </a:solidFill>
              </a:rPr>
              <a:t> -</a:t>
            </a:r>
            <a:r>
              <a:rPr lang="es-CO" dirty="0">
                <a:solidFill>
                  <a:srgbClr val="660066"/>
                </a:solidFill>
                <a:hlinkClick r:id="rId3" tooltip="Italia"/>
              </a:rPr>
              <a:t>Italia</a:t>
            </a:r>
            <a:r>
              <a:rPr lang="es-CO" dirty="0">
                <a:solidFill>
                  <a:srgbClr val="660066"/>
                </a:solidFill>
              </a:rPr>
              <a:t>, en medio de </a:t>
            </a:r>
            <a:r>
              <a:rPr lang="es-CO" dirty="0" err="1">
                <a:solidFill>
                  <a:srgbClr val="660066"/>
                </a:solidFill>
              </a:rPr>
              <a:t>via</a:t>
            </a:r>
            <a:r>
              <a:rPr lang="es-CO" dirty="0">
                <a:solidFill>
                  <a:srgbClr val="660066"/>
                </a:solidFill>
              </a:rPr>
              <a:t> </a:t>
            </a:r>
            <a:r>
              <a:rPr lang="es-CO" dirty="0" err="1">
                <a:solidFill>
                  <a:srgbClr val="660066"/>
                </a:solidFill>
              </a:rPr>
              <a:t>Brera</a:t>
            </a:r>
            <a:r>
              <a:rPr lang="es-CO" dirty="0">
                <a:solidFill>
                  <a:srgbClr val="660066"/>
                </a:solidFill>
              </a:rPr>
              <a:t> 28. Fue fundada en </a:t>
            </a:r>
            <a:r>
              <a:rPr lang="es-CO" dirty="0">
                <a:solidFill>
                  <a:srgbClr val="660066"/>
                </a:solidFill>
                <a:hlinkClick r:id="rId4" tooltip="1776"/>
              </a:rPr>
              <a:t>1776</a:t>
            </a:r>
            <a:r>
              <a:rPr lang="es-CO" dirty="0">
                <a:solidFill>
                  <a:srgbClr val="660066"/>
                </a:solidFill>
              </a:rPr>
              <a:t> por la Emperatriz </a:t>
            </a:r>
            <a:r>
              <a:rPr lang="es-CO" dirty="0">
                <a:solidFill>
                  <a:srgbClr val="660066"/>
                </a:solidFill>
                <a:hlinkClick r:id="rId5" tooltip="María Teresa I de Austria"/>
              </a:rPr>
              <a:t>María Teresa I de Austria</a:t>
            </a:r>
            <a:r>
              <a:rPr lang="es-CO" dirty="0">
                <a:solidFill>
                  <a:srgbClr val="660066"/>
                </a:solidFill>
              </a:rPr>
              <a:t>.</a:t>
            </a:r>
          </a:p>
          <a:p>
            <a:r>
              <a:rPr lang="es-CO" dirty="0">
                <a:solidFill>
                  <a:srgbClr val="660066"/>
                </a:solidFill>
              </a:rPr>
              <a:t>El principal objetivo es enseñar a la investigación y creativa en el </a:t>
            </a:r>
            <a:r>
              <a:rPr lang="es-CO" dirty="0">
                <a:solidFill>
                  <a:srgbClr val="660066"/>
                </a:solidFill>
                <a:hlinkClick r:id="rId6" tooltip="Arte"/>
              </a:rPr>
              <a:t>arte</a:t>
            </a:r>
            <a:r>
              <a:rPr lang="es-CO" dirty="0">
                <a:solidFill>
                  <a:srgbClr val="660066"/>
                </a:solidFill>
              </a:rPr>
              <a:t>, (</a:t>
            </a:r>
            <a:r>
              <a:rPr lang="es-CO" dirty="0">
                <a:solidFill>
                  <a:srgbClr val="660066"/>
                </a:solidFill>
                <a:hlinkClick r:id="rId7" tooltip="Pintura"/>
              </a:rPr>
              <a:t>pintura</a:t>
            </a:r>
            <a:r>
              <a:rPr lang="es-CO" dirty="0">
                <a:solidFill>
                  <a:srgbClr val="660066"/>
                </a:solidFill>
              </a:rPr>
              <a:t>, </a:t>
            </a:r>
            <a:r>
              <a:rPr lang="es-CO" dirty="0">
                <a:solidFill>
                  <a:srgbClr val="660066"/>
                </a:solidFill>
                <a:hlinkClick r:id="rId8" tooltip="Escultura"/>
              </a:rPr>
              <a:t>escultura</a:t>
            </a:r>
            <a:r>
              <a:rPr lang="es-CO" dirty="0">
                <a:solidFill>
                  <a:srgbClr val="660066"/>
                </a:solidFill>
              </a:rPr>
              <a:t>, </a:t>
            </a:r>
            <a:r>
              <a:rPr lang="es-CO" dirty="0">
                <a:solidFill>
                  <a:srgbClr val="660066"/>
                </a:solidFill>
                <a:hlinkClick r:id="rId9" tooltip="Gráfica"/>
              </a:rPr>
              <a:t>gráfica</a:t>
            </a:r>
            <a:r>
              <a:rPr lang="es-CO" dirty="0">
                <a:solidFill>
                  <a:srgbClr val="660066"/>
                </a:solidFill>
              </a:rPr>
              <a:t>, </a:t>
            </a:r>
            <a:r>
              <a:rPr lang="es-CO" dirty="0">
                <a:solidFill>
                  <a:srgbClr val="660066"/>
                </a:solidFill>
                <a:hlinkClick r:id="rId10" tooltip="Fotografía"/>
              </a:rPr>
              <a:t>fotografía</a:t>
            </a:r>
            <a:r>
              <a:rPr lang="es-CO" dirty="0">
                <a:solidFill>
                  <a:srgbClr val="660066"/>
                </a:solidFill>
              </a:rPr>
              <a:t>, </a:t>
            </a:r>
            <a:r>
              <a:rPr lang="es-CO" dirty="0">
                <a:solidFill>
                  <a:srgbClr val="660066"/>
                </a:solidFill>
                <a:hlinkClick r:id="rId11" tooltip="Vídeo"/>
              </a:rPr>
              <a:t>vídeo</a:t>
            </a:r>
            <a:r>
              <a:rPr lang="es-CO" dirty="0">
                <a:solidFill>
                  <a:srgbClr val="660066"/>
                </a:solidFill>
              </a:rPr>
              <a:t>, etc.) y culturales históricas disciplinas.</a:t>
            </a:r>
          </a:p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35164"/>
            <a:ext cx="2952328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18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>
                <a:solidFill>
                  <a:srgbClr val="660066"/>
                </a:solidFill>
              </a:rPr>
              <a:t>london</a:t>
            </a:r>
            <a:endParaRPr lang="es-CO" dirty="0">
              <a:solidFill>
                <a:srgbClr val="660066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/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CO" dirty="0">
                <a:solidFill>
                  <a:srgbClr val="660066"/>
                </a:solidFill>
              </a:rPr>
              <a:t>El </a:t>
            </a:r>
            <a:r>
              <a:rPr lang="es-CO" b="1" dirty="0">
                <a:solidFill>
                  <a:srgbClr val="660066"/>
                </a:solidFill>
              </a:rPr>
              <a:t>London </a:t>
            </a:r>
            <a:r>
              <a:rPr lang="es-CO" b="1" dirty="0" err="1">
                <a:solidFill>
                  <a:srgbClr val="660066"/>
                </a:solidFill>
              </a:rPr>
              <a:t>Eye</a:t>
            </a:r>
            <a:r>
              <a:rPr lang="es-CO" dirty="0">
                <a:solidFill>
                  <a:srgbClr val="660066"/>
                </a:solidFill>
              </a:rPr>
              <a:t> ('Ojo de Londres'), también conocido como </a:t>
            </a:r>
            <a:r>
              <a:rPr lang="es-CO" b="1" dirty="0">
                <a:solidFill>
                  <a:srgbClr val="660066"/>
                </a:solidFill>
              </a:rPr>
              <a:t>Millennium Wheel</a:t>
            </a:r>
            <a:r>
              <a:rPr lang="es-CO" dirty="0">
                <a:solidFill>
                  <a:srgbClr val="660066"/>
                </a:solidFill>
              </a:rPr>
              <a:t> ('Noria del milenio'), es una </a:t>
            </a:r>
            <a:r>
              <a:rPr lang="es-CO" dirty="0">
                <a:solidFill>
                  <a:srgbClr val="660066"/>
                </a:solidFill>
                <a:hlinkClick r:id="rId2" tooltip="Noria (atracción)"/>
              </a:rPr>
              <a:t>noria</a:t>
            </a:r>
            <a:r>
              <a:rPr lang="es-CO" dirty="0">
                <a:solidFill>
                  <a:srgbClr val="660066"/>
                </a:solidFill>
              </a:rPr>
              <a:t>-</a:t>
            </a:r>
            <a:r>
              <a:rPr lang="es-CO" dirty="0">
                <a:solidFill>
                  <a:srgbClr val="660066"/>
                </a:solidFill>
                <a:hlinkClick r:id="rId3" tooltip="Mirador"/>
              </a:rPr>
              <a:t>mirador</a:t>
            </a:r>
            <a:r>
              <a:rPr lang="es-CO" dirty="0">
                <a:solidFill>
                  <a:srgbClr val="660066"/>
                </a:solidFill>
              </a:rPr>
              <a:t> de 135 </a:t>
            </a:r>
            <a:r>
              <a:rPr lang="es-CO" dirty="0">
                <a:solidFill>
                  <a:srgbClr val="660066"/>
                </a:solidFill>
                <a:hlinkClick r:id="rId4" tooltip="Metro"/>
              </a:rPr>
              <a:t>m</a:t>
            </a:r>
            <a:r>
              <a:rPr lang="es-CO" dirty="0">
                <a:solidFill>
                  <a:srgbClr val="660066"/>
                </a:solidFill>
              </a:rPr>
              <a:t> situada sobre el extremo occidental de los </a:t>
            </a:r>
            <a:r>
              <a:rPr lang="es-CO" dirty="0" err="1">
                <a:solidFill>
                  <a:srgbClr val="660066"/>
                </a:solidFill>
                <a:hlinkClick r:id="rId5" tooltip="Jubilee Gardens"/>
              </a:rPr>
              <a:t>Jubilee</a:t>
            </a:r>
            <a:r>
              <a:rPr lang="es-CO" dirty="0">
                <a:solidFill>
                  <a:srgbClr val="660066"/>
                </a:solidFill>
                <a:hlinkClick r:id="rId5" tooltip="Jubilee Gardens"/>
              </a:rPr>
              <a:t> </a:t>
            </a:r>
            <a:r>
              <a:rPr lang="es-CO" dirty="0" err="1">
                <a:solidFill>
                  <a:srgbClr val="660066"/>
                </a:solidFill>
                <a:hlinkClick r:id="rId5" tooltip="Jubilee Gardens"/>
              </a:rPr>
              <a:t>Gardens</a:t>
            </a:r>
            <a:r>
              <a:rPr lang="es-CO" dirty="0">
                <a:solidFill>
                  <a:srgbClr val="660066"/>
                </a:solidFill>
              </a:rPr>
              <a:t>, en el </a:t>
            </a:r>
            <a:r>
              <a:rPr lang="es-CO" dirty="0">
                <a:solidFill>
                  <a:srgbClr val="660066"/>
                </a:solidFill>
                <a:hlinkClick r:id="rId6" tooltip="South Bank"/>
              </a:rPr>
              <a:t>South Bank</a:t>
            </a:r>
            <a:r>
              <a:rPr lang="es-CO" dirty="0">
                <a:solidFill>
                  <a:srgbClr val="660066"/>
                </a:solidFill>
              </a:rPr>
              <a:t> del </a:t>
            </a:r>
            <a:r>
              <a:rPr lang="es-CO" dirty="0">
                <a:solidFill>
                  <a:srgbClr val="660066"/>
                </a:solidFill>
                <a:hlinkClick r:id="rId7" tooltip="Támesis"/>
              </a:rPr>
              <a:t>Támesis</a:t>
            </a:r>
            <a:r>
              <a:rPr lang="es-CO" dirty="0">
                <a:solidFill>
                  <a:srgbClr val="660066"/>
                </a:solidFill>
              </a:rPr>
              <a:t>, </a:t>
            </a:r>
            <a:r>
              <a:rPr lang="es-CO" dirty="0" err="1">
                <a:solidFill>
                  <a:srgbClr val="660066"/>
                </a:solidFill>
              </a:rPr>
              <a:t>distrito</a:t>
            </a:r>
            <a:r>
              <a:rPr lang="es-CO" dirty="0" err="1">
                <a:solidFill>
                  <a:srgbClr val="660066"/>
                </a:solidFill>
                <a:hlinkClick r:id="rId8" tooltip="Londres"/>
              </a:rPr>
              <a:t>londinense</a:t>
            </a:r>
            <a:r>
              <a:rPr lang="es-CO" dirty="0">
                <a:solidFill>
                  <a:srgbClr val="660066"/>
                </a:solidFill>
              </a:rPr>
              <a:t> de </a:t>
            </a:r>
            <a:r>
              <a:rPr lang="es-CO" dirty="0" err="1">
                <a:solidFill>
                  <a:srgbClr val="660066"/>
                </a:solidFill>
                <a:hlinkClick r:id="rId9" tooltip="Lambeth"/>
              </a:rPr>
              <a:t>Lambeth</a:t>
            </a:r>
            <a:r>
              <a:rPr lang="es-CO" dirty="0">
                <a:solidFill>
                  <a:srgbClr val="660066"/>
                </a:solidFill>
              </a:rPr>
              <a:t>, entre los puentes de </a:t>
            </a:r>
            <a:r>
              <a:rPr lang="es-CO" dirty="0">
                <a:solidFill>
                  <a:srgbClr val="660066"/>
                </a:solidFill>
                <a:hlinkClick r:id="rId10" tooltip="Puente de Westminster"/>
              </a:rPr>
              <a:t>Westminster</a:t>
            </a:r>
            <a:r>
              <a:rPr lang="es-CO" dirty="0">
                <a:solidFill>
                  <a:srgbClr val="660066"/>
                </a:solidFill>
              </a:rPr>
              <a:t> y </a:t>
            </a:r>
            <a:r>
              <a:rPr lang="es-CO" dirty="0" err="1">
                <a:solidFill>
                  <a:srgbClr val="660066"/>
                </a:solidFill>
                <a:hlinkClick r:id="rId11" tooltip="Puente de Hungerford (aún no redactado)"/>
              </a:rPr>
              <a:t>Hungerford</a:t>
            </a:r>
            <a:r>
              <a:rPr lang="es-CO" dirty="0">
                <a:solidFill>
                  <a:srgbClr val="660066"/>
                </a:solidFill>
              </a:rPr>
              <a:t>. La noria está junto al </a:t>
            </a:r>
            <a:r>
              <a:rPr lang="es-CO" dirty="0">
                <a:solidFill>
                  <a:srgbClr val="660066"/>
                </a:solidFill>
                <a:hlinkClick r:id="rId12" tooltip="County Hall"/>
              </a:rPr>
              <a:t>County Hall</a:t>
            </a:r>
            <a:r>
              <a:rPr lang="es-CO" dirty="0">
                <a:solidFill>
                  <a:srgbClr val="660066"/>
                </a:solidFill>
              </a:rPr>
              <a:t> y frente a las oficinas del </a:t>
            </a:r>
            <a:r>
              <a:rPr lang="es-CO" dirty="0">
                <a:solidFill>
                  <a:srgbClr val="660066"/>
                </a:solidFill>
                <a:hlinkClick r:id="rId13" tooltip="Ministerio de Defensa del Reino Unido) (aún no redactado)"/>
              </a:rPr>
              <a:t>Ministerio de Defensa</a:t>
            </a:r>
            <a:r>
              <a:rPr lang="es-CO" dirty="0">
                <a:solidFill>
                  <a:srgbClr val="660066"/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30963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25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660066"/>
                </a:solidFill>
              </a:rPr>
              <a:t>Los </a:t>
            </a:r>
            <a:r>
              <a:rPr lang="es-CO" dirty="0" err="1" smtClean="0">
                <a:solidFill>
                  <a:srgbClr val="660066"/>
                </a:solidFill>
              </a:rPr>
              <a:t>angeles</a:t>
            </a:r>
            <a:endParaRPr lang="es-CO" dirty="0">
              <a:solidFill>
                <a:srgbClr val="660066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O" dirty="0">
                <a:solidFill>
                  <a:srgbClr val="990099"/>
                </a:solidFill>
              </a:rPr>
              <a:t>El </a:t>
            </a:r>
            <a:r>
              <a:rPr lang="es-CO" b="1" dirty="0">
                <a:solidFill>
                  <a:srgbClr val="990099"/>
                </a:solidFill>
              </a:rPr>
              <a:t>Paseo de la Fama de Hollywood</a:t>
            </a:r>
            <a:r>
              <a:rPr lang="es-CO" dirty="0">
                <a:solidFill>
                  <a:srgbClr val="990099"/>
                </a:solidFill>
              </a:rPr>
              <a:t> (</a:t>
            </a:r>
            <a:r>
              <a:rPr lang="es-CO" i="1" dirty="0">
                <a:solidFill>
                  <a:srgbClr val="990099"/>
                </a:solidFill>
              </a:rPr>
              <a:t>Hollywood </a:t>
            </a:r>
            <a:r>
              <a:rPr lang="es-CO" i="1" dirty="0" err="1">
                <a:solidFill>
                  <a:srgbClr val="990099"/>
                </a:solidFill>
              </a:rPr>
              <a:t>Walk</a:t>
            </a:r>
            <a:r>
              <a:rPr lang="es-CO" i="1" dirty="0">
                <a:solidFill>
                  <a:srgbClr val="990099"/>
                </a:solidFill>
              </a:rPr>
              <a:t> of </a:t>
            </a:r>
            <a:r>
              <a:rPr lang="es-CO" i="1" dirty="0" err="1">
                <a:solidFill>
                  <a:srgbClr val="990099"/>
                </a:solidFill>
              </a:rPr>
              <a:t>Fame</a:t>
            </a:r>
            <a:r>
              <a:rPr lang="es-CO" dirty="0">
                <a:solidFill>
                  <a:srgbClr val="990099"/>
                </a:solidFill>
              </a:rPr>
              <a:t>) es una </a:t>
            </a:r>
            <a:r>
              <a:rPr lang="es-CO" dirty="0">
                <a:solidFill>
                  <a:srgbClr val="990099"/>
                </a:solidFill>
                <a:hlinkClick r:id="rId2" tooltip="Acera"/>
              </a:rPr>
              <a:t>acera</a:t>
            </a:r>
            <a:r>
              <a:rPr lang="es-CO" dirty="0">
                <a:solidFill>
                  <a:srgbClr val="990099"/>
                </a:solidFill>
              </a:rPr>
              <a:t> a lo largo de </a:t>
            </a:r>
            <a:r>
              <a:rPr lang="es-CO" dirty="0">
                <a:solidFill>
                  <a:srgbClr val="990099"/>
                </a:solidFill>
                <a:hlinkClick r:id="rId3" tooltip="Hollywood Boulevard"/>
              </a:rPr>
              <a:t>Hollywood Boulevard</a:t>
            </a:r>
            <a:r>
              <a:rPr lang="es-CO" dirty="0">
                <a:solidFill>
                  <a:srgbClr val="990099"/>
                </a:solidFill>
              </a:rPr>
              <a:t> y Vine Street en </a:t>
            </a:r>
            <a:r>
              <a:rPr lang="es-CO" dirty="0">
                <a:solidFill>
                  <a:srgbClr val="990099"/>
                </a:solidFill>
                <a:hlinkClick r:id="rId4" tooltip="Hollywood"/>
              </a:rPr>
              <a:t>Hollywood</a:t>
            </a:r>
            <a:r>
              <a:rPr lang="es-CO" dirty="0">
                <a:solidFill>
                  <a:srgbClr val="990099"/>
                </a:solidFill>
              </a:rPr>
              <a:t>, </a:t>
            </a:r>
            <a:r>
              <a:rPr lang="es-CO" dirty="0">
                <a:solidFill>
                  <a:srgbClr val="990099"/>
                </a:solidFill>
                <a:hlinkClick r:id="rId5" tooltip="California"/>
              </a:rPr>
              <a:t>California</a:t>
            </a:r>
            <a:r>
              <a:rPr lang="es-CO" dirty="0">
                <a:solidFill>
                  <a:srgbClr val="990099"/>
                </a:solidFill>
              </a:rPr>
              <a:t>, </a:t>
            </a:r>
            <a:r>
              <a:rPr lang="es-CO" dirty="0">
                <a:solidFill>
                  <a:srgbClr val="990099"/>
                </a:solidFill>
                <a:hlinkClick r:id="rId6" tooltip="Estados Unidos"/>
              </a:rPr>
              <a:t>Estados Unidos</a:t>
            </a:r>
            <a:r>
              <a:rPr lang="es-CO" dirty="0">
                <a:solidFill>
                  <a:srgbClr val="990099"/>
                </a:solidFill>
              </a:rPr>
              <a:t>, en cuyo suelo están colocadas más de 2.000 estrellas de 5 puntas con los nombres de celebridades a las cuales la </a:t>
            </a:r>
            <a:r>
              <a:rPr lang="es-CO" dirty="0">
                <a:solidFill>
                  <a:srgbClr val="990099"/>
                </a:solidFill>
                <a:hlinkClick r:id="rId7" tooltip="Cámara de comercio"/>
              </a:rPr>
              <a:t>Cámara de comercio</a:t>
            </a:r>
            <a:r>
              <a:rPr lang="es-CO" dirty="0">
                <a:solidFill>
                  <a:srgbClr val="990099"/>
                </a:solidFill>
              </a:rPr>
              <a:t> de Hollywood honra por su contribución a la industria del entretenimiento.</a:t>
            </a:r>
          </a:p>
        </p:txBody>
      </p:sp>
      <p:pic>
        <p:nvPicPr>
          <p:cNvPr id="1026" name="Picture 2" descr="http://thumbs.dreamstime.com/x/estrella-de-marilyn-monroe-1850212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r="1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479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>
                <a:solidFill>
                  <a:srgbClr val="990099"/>
                </a:solidFill>
              </a:rPr>
              <a:t>Sidney</a:t>
            </a:r>
            <a:endParaRPr lang="es-CO" dirty="0">
              <a:solidFill>
                <a:srgbClr val="990099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O" b="1" dirty="0" smtClean="0">
                <a:solidFill>
                  <a:srgbClr val="990099"/>
                </a:solidFill>
              </a:rPr>
              <a:t>Sídney</a:t>
            </a:r>
            <a:r>
              <a:rPr lang="es-CO" dirty="0">
                <a:solidFill>
                  <a:srgbClr val="990099"/>
                </a:solidFill>
              </a:rPr>
              <a:t> (en </a:t>
            </a:r>
            <a:r>
              <a:rPr lang="es-CO" dirty="0">
                <a:solidFill>
                  <a:srgbClr val="990099"/>
                </a:solidFill>
                <a:hlinkClick r:id="rId2" tooltip="Idioma inglés"/>
              </a:rPr>
              <a:t>inglés</a:t>
            </a:r>
            <a:r>
              <a:rPr lang="es-CO" dirty="0">
                <a:solidFill>
                  <a:srgbClr val="990099"/>
                </a:solidFill>
              </a:rPr>
              <a:t> </a:t>
            </a:r>
            <a:r>
              <a:rPr lang="es-CO" i="1" dirty="0" err="1">
                <a:solidFill>
                  <a:srgbClr val="990099"/>
                </a:solidFill>
              </a:rPr>
              <a:t>Sydney</a:t>
            </a:r>
            <a:r>
              <a:rPr lang="es-CO" dirty="0">
                <a:solidFill>
                  <a:srgbClr val="990099"/>
                </a:solidFill>
              </a:rPr>
              <a:t>; </a:t>
            </a:r>
            <a:r>
              <a:rPr lang="es-CO" dirty="0">
                <a:solidFill>
                  <a:srgbClr val="990099"/>
                </a:solidFill>
                <a:hlinkClick r:id="rId3" tooltip="AFI"/>
              </a:rPr>
              <a:t>pronunciado</a:t>
            </a:r>
            <a:r>
              <a:rPr lang="es-CO" dirty="0">
                <a:solidFill>
                  <a:srgbClr val="990099"/>
                </a:solidFill>
              </a:rPr>
              <a:t>: /ˈ</a:t>
            </a:r>
            <a:r>
              <a:rPr lang="es-CO" dirty="0" err="1">
                <a:solidFill>
                  <a:srgbClr val="990099"/>
                </a:solidFill>
              </a:rPr>
              <a:t>sɪdni</a:t>
            </a:r>
            <a:r>
              <a:rPr lang="es-CO" dirty="0">
                <a:solidFill>
                  <a:srgbClr val="990099"/>
                </a:solidFill>
              </a:rPr>
              <a:t>/) es la ciudad más grande y poblada de </a:t>
            </a:r>
            <a:r>
              <a:rPr lang="es-CO" dirty="0">
                <a:solidFill>
                  <a:srgbClr val="990099"/>
                </a:solidFill>
                <a:hlinkClick r:id="rId4" tooltip="Australia"/>
              </a:rPr>
              <a:t>Australia</a:t>
            </a:r>
            <a:r>
              <a:rPr lang="es-CO" dirty="0">
                <a:solidFill>
                  <a:srgbClr val="990099"/>
                </a:solidFill>
              </a:rPr>
              <a:t>, con una población en su área metropolitana cercana a los 4.034.000 de habitantes (estimados en 2008</a:t>
            </a:r>
            <a:r>
              <a:rPr lang="es-CO" dirty="0" smtClean="0">
                <a:solidFill>
                  <a:srgbClr val="990099"/>
                </a:solidFill>
              </a:rPr>
              <a:t>).</a:t>
            </a:r>
            <a:r>
              <a:rPr lang="es-CO" baseline="30000" dirty="0" smtClean="0">
                <a:solidFill>
                  <a:srgbClr val="990099"/>
                </a:solidFill>
              </a:rPr>
              <a:t> </a:t>
            </a:r>
            <a:r>
              <a:rPr lang="es-CO" dirty="0">
                <a:solidFill>
                  <a:srgbClr val="990099"/>
                </a:solidFill>
              </a:rPr>
              <a:t> Es la capital del estado de </a:t>
            </a:r>
            <a:r>
              <a:rPr lang="es-CO" dirty="0">
                <a:solidFill>
                  <a:srgbClr val="990099"/>
                </a:solidFill>
                <a:hlinkClick r:id="rId5" tooltip="Nueva Gales del Sur"/>
              </a:rPr>
              <a:t>Nueva Gales del Sur</a:t>
            </a:r>
            <a:r>
              <a:rPr lang="es-CO" dirty="0">
                <a:solidFill>
                  <a:srgbClr val="990099"/>
                </a:solidFill>
              </a:rPr>
              <a:t> y fue el asentamiento de la primera colonia británica en Australia. Fue fundada en</a:t>
            </a:r>
            <a:r>
              <a:rPr lang="es-CO" dirty="0">
                <a:solidFill>
                  <a:srgbClr val="990099"/>
                </a:solidFill>
                <a:hlinkClick r:id="rId6" tooltip="1788"/>
              </a:rPr>
              <a:t>1788</a:t>
            </a:r>
            <a:r>
              <a:rPr lang="es-CO" dirty="0">
                <a:solidFill>
                  <a:srgbClr val="990099"/>
                </a:solidFill>
              </a:rPr>
              <a:t> en la cala de Sídney por </a:t>
            </a:r>
            <a:r>
              <a:rPr lang="es-CO" dirty="0">
                <a:solidFill>
                  <a:srgbClr val="990099"/>
                </a:solidFill>
                <a:hlinkClick r:id="rId7" tooltip="Arthur Phillip"/>
              </a:rPr>
              <a:t>Arthur </a:t>
            </a:r>
            <a:r>
              <a:rPr lang="es-CO" dirty="0" err="1">
                <a:solidFill>
                  <a:srgbClr val="990099"/>
                </a:solidFill>
                <a:hlinkClick r:id="rId7" tooltip="Arthur Phillip"/>
              </a:rPr>
              <a:t>Phillip</a:t>
            </a:r>
            <a:r>
              <a:rPr lang="es-CO" dirty="0">
                <a:solidFill>
                  <a:srgbClr val="990099"/>
                </a:solidFill>
              </a:rPr>
              <a:t>, almirante de la Primera Flota de </a:t>
            </a:r>
            <a:r>
              <a:rPr lang="es-CO" dirty="0">
                <a:solidFill>
                  <a:srgbClr val="990099"/>
                </a:solidFill>
                <a:hlinkClick r:id="rId8" tooltip="Gran Bretaña"/>
              </a:rPr>
              <a:t>Gran Bretaña</a:t>
            </a:r>
            <a:r>
              <a:rPr lang="es-CO" dirty="0" smtClean="0">
                <a:solidFill>
                  <a:srgbClr val="990099"/>
                </a:solidFill>
              </a:rPr>
              <a:t>,</a:t>
            </a:r>
            <a:r>
              <a:rPr lang="es-CO" baseline="30000" dirty="0" smtClean="0">
                <a:solidFill>
                  <a:srgbClr val="990099"/>
                </a:solidFill>
              </a:rPr>
              <a:t> </a:t>
            </a:r>
            <a:r>
              <a:rPr lang="es-CO" dirty="0">
                <a:solidFill>
                  <a:srgbClr val="990099"/>
                </a:solidFill>
              </a:rPr>
              <a:t> y es la ciudad más antigua del país</a:t>
            </a:r>
            <a:r>
              <a:rPr lang="es-CO" dirty="0" smtClean="0">
                <a:solidFill>
                  <a:srgbClr val="990099"/>
                </a:solidFill>
              </a:rPr>
              <a:t>.</a:t>
            </a:r>
            <a:endParaRPr lang="es-CO" dirty="0">
              <a:solidFill>
                <a:srgbClr val="990099"/>
              </a:solidFill>
            </a:endParaRPr>
          </a:p>
        </p:txBody>
      </p:sp>
      <p:sp>
        <p:nvSpPr>
          <p:cNvPr id="6" name="AutoShape 4" descr="data:image/jpeg;base64,/9j/4AAQSkZJRgABAQAAAQABAAD/2wCEAAkGBxMSEhQUExQVFRUUFBQUFRQUGBcXFBcVFBQWFhUVFBcYHCggGBolHBUVITEhJSkrLi4uFx8zODMsNygtLiwBCgoKDg0OGhAQGy0kHyQsLCwsLCwsLCwsLCwsLCwsLCwsLCwsLCwsLCwsLCwsLCwsLCwsLCwsLCwsLCwsLCwsLP/AABEIALcBEwMBIgACEQEDEQH/xAAcAAABBQEBAQAAAAAAAAAAAAADAAECBAUGBwj/xABDEAACAQIDBQUECAMGBgMAAAABAgADEQQSIQUxQVFhBhMicZEUgaHRMkJSYrHB4fAHcpIjJDNTgvEVFkOiwtJjo7L/xAAaAQADAQEBAQAAAAAAAAAAAAAAAQIDBAUG/8QAKBEAAgICAQQBBAIDAAAAAAAAAAECEQMSIRMxQVEEFCJhsZHwgcHh/9oADAMBAAIRAxEAPwDggsmEkQ8dnn0hyWPkEY0OsSvJB5LRSaI+zGL2YyfeRd4ecKfsq4+hCjJZQJDvTzjgw5C14HJEWaSAEmtIGHIgWaSBEsLhRDLhhyhTC0Uu5vEMLLjIRB3MKYbIF7MBG7pYUtIGGobke6EmKEjeNnicClkrwT7gQi0JW7yOK8pQRDySDNhzB90Y3fxd7HSJti7uOUkC8YvGLkkacgyRjUkc8KAe0VxGkSIATzRGoIIrI5Y7FQUvHBgZIQsFEnniNSMFkHpmLcfTZPP1jQGsUNw0Y+UiEWmZcpA8QDCkAbgJzPIztWGNWUxRk+7EMR5yPd9TLTZlKK8EO6jGhCdwZIIRCwr8A1wxiNIw4LRZSYJsGo1wivkhFhO6blEKJlWTqOKkPSfrB08LeWPZrS0zJxGapAu0aqlucCSIbAoicwd4QOIi45RDBZo2aEzjlHssQ0BJkDCllkc45QGCJkS8K1pDKLxBRHvJFqkuqi23iBrUhJUzR4nVlbPHzxu7j93KszofPFnMnSp34RVKZHCLei+nasj3kj3kiyGQyGPcnpsmXhUqg6SvlMt4OjrukuRpCDsdxaPTUnhNRcN0kxhiOHwkJtmrSRkNhm5GKbWVoo6fsnZejN7zlpGN5AGTUxqJLm/I1mklBhFMInujRDaIX9YvOWVUSWUR0GxVUdfWGptbjC5BG05RolkleSFTnB96RwEcVuglEUELCR76JcR0EVRxygFAnYHhAvblClhIFVMTKRXYCRyjnFtHwU3YbwunmdB8TMGnteoN4U+634TKWSKfJVM2ysiUlKltdD9JSvxHzmhRKuLqQR0jjNPswoH3cZkIlsYYndCrhuekHKjSENjLLRi00fY1Ol9Y42Xf3SOsl3NV8aT7GcGiDTQOzrayNPBBtNx6x9VEv48kUrw1Glmlyns+x1lynhAN0XURX08l3MtMOQdJcp0T9YXlo0ekdFJ4SWti4yWPuZVZbGwUSwmF0uUmymAB10v1kjQtx90XTk0W8+OL7lLBYZTvUek3KVbD0l/wUJ5nWZVU23SoxM2hBLucmbK5P7WzTxW1bnwqq+QEo1cc5/2ge86QTVOk24Oen5JnEGKA73pFEMfub8I3s3Qwq1TCrijMaNtmVxhzJikeUsDEGE7y8YrKvdGLuzLFpE0TzhYUVyh5yBQ85YNGR7qFjpAMhjZTDmkOciaQ5w2DUEFkgOsmMODxkxhhzi2HoDCDnFlXnCjCDrCDAjrDqIaxtmVttR3DW4lB/wB4P5TmVozr9t4PLRP8y/jMWnhpxfIn9xWlGX3MempU3UkHmJrHC9I3svSc+4al7Y23MpAqgW+1bT/UOHmJ0VUBxcWN9Rbl0tOPGEljB13onw6rxXh5jkZtD5D7SKSo1cZRK62lWk7FtDqZrYbGCotyAw9COh6yXstMHMDbpxnTt+DWKT5TKyYJuJhBhDz+Mwu0G23ouqpY6ZmB10J0GnkfhJbO29TqHK/gbhc3U+R/IwpXVkdeuKN4vbQn3GAXTUfpGup5ySsg5zRQozllbJDF++IYscogaZ4GXKeHpnjb3S0vwZyk2uWVDiDzME9Tzmk+AT7YlU0ANxvG2TFJlYsxFxeCqZhLZU7rmCKciZKk/Jo4R8FJqhke8M06eCBF955X/GQqYVhyA/fOHVRX08qKPi6xpcsPt/CKHUF0P7ZNbHiIinK0D3Z4CQYN1k2g1ZYyHpGXNwgULDnDBmhYtRXeNd5Jb9BHz/eENmNRQJi/OMKrSwH6yQcfsQ2Y9UCQniLwgtyks6xxbhFYUvBEAfZixNdKaMxH0VJ9BHNU8pldocQTSyfbYD3DU/ECJulYiinad+NNPcWHzlil2uQGz02HVSCPjaYqYQyvjcIRY89PSczz12CmdZX2xSxCZEIzXBsRZrC/OPRws5nszT/vajmj/h+k9Fw2C6Tkz5HKVs0guDIGEkhgZ0S4LpD08D0mGxoonMDZ/wAICrgp2bbPFt27WUsRgbcN8Nh6nGqzUmuu76y8x0vpeaa11YAjceO7/aPjcJY3mLXxfcpWFr50YKPsuRbN5c/IdZ2fHz68PsZTicntLF97Vd+bG38u5fgBAhriBvErWmrdmB0Ww9thCEqm67lb7PQ/d/CdhTpX3KTPLLzs+xm1TU/u7uAQP7Msd4G9PMcP0muPJ4ZSZ0vdW+qIjfpIYh1TRqqDpmF/SU32hS+3fyDH8pq5pd2OrL56mQamPtCZp2jT+3b/AEt8o9HEK7BVdSWIUAm1yTYb7RrJD2LVmj3PJh6xirRqWEbiR5g3/CaTLYAXH+oWP4RSkvBvjxPzwYhDk2F5M06nHXpNCpTF/pD3Xh6NNOLeg+cozbp0YeVuUU6LIvMRRWx3Exip5iQKtF7O44Qi0G5TPaJekgOU/sxrGWHomCaiwjUkLRkAhkxRJ3GEoKSZaXC5tx14xOSKUJMBRpWGohAfuy7SwwXXUjnaESovHN6SFkLeJrucpi+0KIzKKdypIuSANPWVv+bG4UV95PymWMKXZm+0xPqSfzlgbMNr2g8qRyPZsuDtYeNEe5j/AOsLTxPtZUhCoS41N9dN3wmLicNadt2E2XmoK2/MWN/9RH5TDNm+0uCbfJXp7J03f7yntTZ/gOm6x9Dr8Lz0Gvggq/pOfx1JbNewFjc8hacO7ZvqcV2ao2x2H696v/1MZ7Dg8D0M8p7Mqfb8MToO9K24+Km4/MT3bA4bpx/OLIxQM5dn/jHGEA/H9/vhOiGF/fnK9ah8/lMrNDDeh+v6fD0mdiqG/wBT8hNvED/brzmRi3/fXn5Rgc1tOlb5TkNpU73+M7HatTfr7/ynIbTbnumkSJI4jH4fI5HDeJXAmttPxefCRwmGA8+c64z4OZx5K1DAE79PxmnhNngWsNefH1lzCYW838Bsy/CKWQpQMihgOksexWnU0tmWG6V8ZhwBMnks01OWr0LRtm4inSz1Q7jEUgj0AmXKHZwilyddC4YBeCm51Eqdp9oZP7NT4jv6D5mc/s2uFqoWvlFRGa28hWBPmYXfBm+57OMP/wDJ6k/kYY0AzKdT9U2FwfPW4mHsntNRxNZKNFHLObKO7B6k/S3AXM1Bj2tYOLdBbSehSfCZ048yj4sfF0UBte/lu/CDCDgt/fH77mYjUXr6zaNpGM3s7HF/sxo3tfT4xR8kUhqz5TZSCNNefrLK1qQ1zuCeAUG35S3XwisAAStuSHX4wY2SnFnPkn53nm7J+z1eYviiopok3PeH+n5y0mHRxpSJBP0vogDzuZdpYeku5CepvDpUPKw3WETb8fspSiu7X8FP2WklgKeu+1yfja0GKlJTfuiD52H7900qaOdzDS30iI9VKvOlf3fmJKvyU5rx+kUKtYA+FVI8yNfTdIkFtO5te+u/hw0mhTSt9bu7cRddemkJ3ltLAdQSIW/AOSdt/o882Zs643TQxWFSmjM5CqouSd0KmLp0KbPUYKq7zx8gOJMxhg6uOYVq6lKI1pUD8KlTmenX1m22eY6XY5jaNdq58IK0uBOjP16Cexdg8DlwWH0/6Yb+ok/nOFxGys1RV5mx8p7BsjCBKFNdBlRR6KJGfIqUUGKD7mVtUACcLtCr3z5R/hqfF99hw/lHxPlOk7W44lu6pmzEXZhvRP8A2O4es52nRAsBoBoPymcFwXJmcafd4zDuBvrYc+tRUb4XnuOCUdOM8ix2GuEcb0N/SxH/AORPT8BjR0kuVuvQ9aRvcJTxTfv99IlxIIlDHYkD9/vpEJIoY2oNeX70/fOc9jsUDf8AH00Es7Sx1vn+P5ziNr7dzErS978PJOfnLjGwboltjaQXTeeXAdTORx2KLE/v0h679b8yZm1WuZ0RgYyk2ANO/nLWAFzb3+kgFvJEmkyvwuL/AL6jSay7GaOu2RgL2/fOdQzUcMqtWbIGNgbE66ngJS2BlIDA3BAIPCx1B/CVP4l1B7PRt/m/+DTmX3Spm/aNm1/xjCuLJWpk8swzeh1nNdqdrLRplt53KOZP5cZ55Va8FV8VgbkDcLnS/IcJr0K7Mz6rZUr1mdizG5Y3J6xqKkkW18pp7O2SHYlyQotoN5v+E2kpIgsihR8T5neZcMTu2Z9xbBrJhwA2Hp1S+tR6t7oPqrQAOjg6ljfWw3C51KXaLJSpoKQLIiqzs5OYgWuFyi3rMWtVAmZjMcBu1M1SUXsUpOPY3cR2nqj/ACx/p+Zl7sd2ieti6dOoCysHsEVb5gpIJzXsoFzuO4ec4CrVLHWeifwZ7P1K9atXVSRSQICPt1Dz6Kp9RM5Z23SYR5lydqdjLyqeq/KKdP8A8Ar/AGT6/rFNOo/Z6G2H0RGyW6+QsB8BJ09jMd6n+qd1kUcBKVPa+HNVqIrUzVUXamGXMBa9yPLWcWzMPqPSOaXs5f5b/wA5ew/ZkfWv7rfrOlVgdQRaUsdtnD0VD1a9KmpIAZ3VVJOosSbHSGz9kPPJ9kZ47MU+JPw+UTdmKf2mHpHPbPZ1r+24WxuL99TtcWvrm6iA2j222dTbuqmMpIxyrbPqM4BBJGiixBud14OdeSN8hS2rSwODscTilp3Giu6qzfyrvbfwE5le2WzqlR6VBMVVamtR38CqqiijM1+8sR9G2oG/hMPtMezoxD99Wq1ahsS9OpUrKSbnLnGYe6+k4ztJtPZHc/3RMWazqbmo4VEzE5s+81Dc7txvv4TBZ5y4pr/Bpsly2GftFhatQtUBNJWeslIkBi2vdhtCCAM1+FyvWdSdt5aFOtUw1WmjqGzKUqqL1DTAaxDKSykWy8DyM8YVyNQYUYupp420Nx4jodbEep9TNmn4M1kPX9jbQo1ajMGHhAOtwR4uINiNxnf7V28lOgHHFQVHMsLgT5x2TtZlcl2JujLcnyI+I+M6baXactQpgNfJTQWvxy2O7yt7zMJYntszdZYtUjpjiSSSxuzG7Hr8huiFYXnk9TGVAxOdwd+jEeljD0tt1x/1W95B/GbVwZbqz2PB11ZWBP1b/ES5szatwp5hT6gGeV7J29WzDOQUcMt7LcHrl3buM2Nj7YAppqLgW9DaYxx1Jv2bPImkj1uhtLTfM/au1wqkk2/fxPxnEntXTRTmceVxfyE4vtH2nqYi4BIXd7jwl6uyXJJHT7Y2ya17GyX+jcXb+YjcPuzBrYoTk1cjcSPLSFXGPxN/OdEaRzudmxiMVA02ma2IJhKOK8QvuvrbfbpL3SF3N7DJLzUA6lTuItOaGMfgWAN8um/XmBrN7s1sl8azqKhUJTqVGJYA2RGYWUsCdQBfcLzKWT8Gmiq7LnZLbBoscPUO7WmTutvKjpvI94lztnjO8oqOTg/Bh+c5zHo75DTpMpopTUMuZwSDYPnuQQ7E7jbloYHaWPYjKysDZWYG/hBsRcctRr1ii7dhLhNFPLLdKiKYLNqQL25frM+njsu5bnnf8JCvji4ItadUZxRizV2TX8DEnUsT8BHxGLmZhqll+Mr169/KVKaSBBcTjCdB6ymTFFac0pN9wGn1D/A7Yvs2y6bH6WJZsQf5WstMeWVQf9U+X59Qfw7/AIiYPF0qVBf7vVRFRaDkWYIoH9i31xYbtG03SRo9AtFBd8YotkPVny5tf+JG0q9JaVSucjUyrBQg7xSSCXyrcbrW04njOWGNYNoT7vT8z6yjeWcOGYOFp5/AWJCklFUhi+n0RpqTwJhqvRW7NnFdpcUKK4f2hjRygimr3UXINjyNxu4e83x6lVrBjexJAPO1r29R6wXdNlz2OUnLm+rmte1+dodsG5pLUFNgpqGn3muVnsCEHC4HXjHqhbsGcWcoWw0Yte3i1CixbiBl0HU85B8SSoWw0LHNrmbNbRtbWFtNOJk6tCwt9YKS/wB3xZQDw5bvtW4QFOmWNhv+Qv8AlCibZM0zlzcPw8+UEZJXtJ4uiUdkYWKsVI32KmxHqIAwMULWoFQpIsHXMvUZmW/qpi7lsue3hzBb8LkE29AYCBxXhsNhmqEhQTZWc2B0VFLMTbgADAiACvCpiGAtfTkdR8ZpNsCqPaQ1g2FVGqIbh/G6p4RbWxcX3b5UOzqgpLWKnI1R6amx1ZFRmsemdfWA7ZKhtIqmQqpXNn4ghrWBBB6nfpqdICniSLAk2vrbf1h9mbLqV3KqD4adSoei0kLsfQfGA9kf7JhrQ22xPiDmJAG8/SVToSTrcEcYqWMZb2tqVP0VOqm4Oo6e/jeX9o7ArUjTBW5elTq8NBVUMBv5ESxS7J4k0DXKWTLmW5UFrVVpmwYi48TG4v8ARgLkxhiGF+tidBwIPLmIRtoVDe7fSFjoN1gOXICFOyaw+p/3L85c2r2dqUajICrBQl2DoRdkVjqDuBa0A5MsYlgLXNr3tfjGOIbXU+Lf11vqZapbPvTrOXQd2EspYZnLvbwD6wABJ5aStSwrswRVJZiFCgalibADreLgOTZ2HsbGVh3uHUMtMlbu9IKDbUZarWP0uXxg02RiSQngBGYAPVoAafS1ZwJX7QbMGHqLTzBj3VGoxBuA1SmHK7huzCB2ThUqORUdaahKj5mNrlKbMqDQ+JmAA84ufH6/6H4NKp2fxABzPhwACbHFYUnQXsAtQkmYtGuV4Ag7wRcH99Jb2VQpMahqtlC0arILMc9XLaml1+j4mBudPDY75UwmGarUWmgu7sqKLgXZiFUXOg1I3xr8gELoeBW4sdbgajUcfcbyxgNm944Ga6kgErYnXoSCOG+03qvYythKq08cgpGtRrGgMysGqhcqKzI1kAZgSxNhaYWP2JVoqGcLqSLA3Iy21Ntw10PGx5Sdl4ZVPyhq9FEqMjsxRGKlqYFyQNLZrcd8q5U8P0738e7df6v6zuP4d7AXGWpV8ooFnIIUGqtVqXdqVbgtyp1uLoum+dKP4V08PiAWrJVo6XFRCfCxs18rDUC5B+EwyfMxQespcmsfjZJdkeS06aHQZ8xNl1UDXde/W00aexAaasXRS4zLme1lF9H8Bsx0trx1nUbJ2Ph6eKpOvfJ3dVi7XRgQuYf2aWBAJtoWJsTvOsp7X7I01qtkqrkClx4GHgRVzMRmJA1+Jj+pg3SZS+Jk8o5StgbPlDo3IqTY623lR5ybpUphSdA1iDY3FjodRpuuDPQsBgadSvRq0sSoq0KOHWky0RTD1E7zOjraxICnxN9LdxlHbuApNQfE4SqBTDuHo1aeUio7PUVAn0QRTyi6gaj0rrq6EsEu6Ka/xX2sugxQsNB/ZUd3vS8acbXBzG4sb6iPNqRjcgcmr2BFgbgakaixv4TNTHU2Kkb926ZnszcpvPC06XJFmjV2sWwtLDHuwiO1TMKYFW/itmqb3BznThYTbwnaCjT2ZQoobYmntD2s3TMpVaRVCc3hbxWFuU5ZsC4AOmvDj74vYmy3032tfWR0pehWgtPalRVrqCLYgAVbquuWoKgtp4fEo3WgsFjXosWptlYq6XsD4aiFHGvNWI98h7M0YYcw6UvQWidGpkyspIdWBBHDLYgjrf8ACNi8Q1R3qOxZ3ZndjvZmJLMTzJJjU6BJtu6nd8JOpgmHI9QfnJ0kvBV2RxWMqVcneOzZEWmmY3yot8qLyAudJH2l8nd5jkzZ8lzlzWtmtuvbS8d8OR1/e6R7kx6v0IVGuyXysVuCpyki6sLMptvBGhEhDUsKx6ecKNnP09YqYUdT2K7bLgEr3pNWfENRzl2UoVpVA1iGU3JUuLnpMrtFt1K7k06XdqXZ99z4uFh4QN24flbN/wCGvrqunU6+WkE2Da19PLlJ15spNpUKlicrq1gQGBytqDYg2PpCYrG5mzBQo08IJy6DqY+F2aznUhdL68emkkmx6p3AeojY1ZA47W4AHHS4103ct06PaHbyvVweHweULToqQ2pJqMSSHbla506zKxXZuqtsrK4Kgkg2sTvXXlHbs1UFPOXp3sTkBOa4NrHSw9ZPAPZlL262oVb8SQCLgkiwt1GhvuHlIe3EAgKgub3ygnTUC53DpEdmVPs/EfOSxezWQ2BDiwNxcDUbtY6QXIrrXI5H3dLQybQdcpBsVIIbjcFiDr1YyAwhsSbC3Dn5QPdmPWxbNEbw9GmCL5lHCxvfz0G6TxGDC2s6tdQTYEWJ+rqI+EwYc2LhdDvufwh4Bdzb2hsfDK9JUxuHIKHvqg74qrqd4Hd3YWZQMt75WkF2VhlV2ONoGoB4FVcRbN3oAOY0wPogmx4H3TOweyDUvd1WwJF769BYStUwbry9xkqNjv8ABuvtF8SyPiMaAy6ZnFZyo+j4QFIsQqmwtv6QG2toXfKmIWqgVRnCutyFBN1ZR9Yn0mZg8CXNiwTQm5uRpwFpXNI8oLHyNzbR0OErU1p5va6a1E7tqaCnWPizK7Fmy5QRlHPj5xn7TYqqGz4siy3APeeMkhSoyg6gEnWw0Mx8Dge8Ni6pvN2vwHSVu6N7RPDFvlX/AAUss0uP9nZ4XF4b2pU9ty4fuyTValVvnyWIKjM2rXN90r4rG0HFUVcWauWi3cDuXymsxIFgSMllC+I/a3G05rB4QvUCEhLm2Zr2HpIYmhkZluDYkXG424xdGN2HWnVF4YxmJLYgg3ZrkMSWANiW35jcj36yxjNoqKNFKVUlrVGrDuyn9pUupBYMe98DMtyBpfnMZEuQN1+Mtpsp2YqpU2430+MvUz2YHvyNAwIG7wj8xFLLbFrA2sPURpekvQrZpVHU8/dp/wCUECvI/v3wbXG9SPNT+cYP90ek9NEWW0NO2qX98krU7f4XvzGVhU+6P6YjV+6PQfKAyy1Slb/C9+c/KUWC8vjCd50/D5QbuOXx/SUiWwdh+zJqRy+JkCwizCDSEmJ7dIrDpJAjnCWW28ekzaQwKacpdp1tNye8QFNVvvE0qFBCOHwmc9V4LimVDX36U9fuj4cpWZv5fSbHs1PXdu03SjUpJ0mW0fQ9WAoPY/Vmhh65H2PeBAYZVvrabmCakN+X4TOcl6KSfsrDGn/4v6R8pOpjWK2vT9yrf1tebBr0fueg+UhiMZSy2BT0Ei16Lp+zm3rHmvpK9aoTxHpNatXU7ivpKeIa/FfQzSLXohoy6hPOVXWXqwvy9DKjrN4pGTBVCTvMlh730NvfaMyxUlvKpCtl+nUcWs43W+kNBykSGsfEPUQa0T1+Ml3R6+khJFcipobizAe+Crob6m/xhFpefpB1KdufpKSBjYYHWzAeZtB5dd/vklUcbxgBeFf2hBihzjxC+nikGpnMfENx159JMBbjU290d0W+h0la/wBoCp3e792m5gTovjHHgLj4zJKjSXKCU9LtaGo0bJJ/zR6D5xSmMPQ/zDHmlIORHb7H6g9f0gf+Lm/0RFFDpxRLyyLlLtCQLd0p63I/AR/+Yz/kp/Ub/hHik9ON9iurIn/zEbf4FL33P5TPxW1M/wD06Y8gYoo4QiEpyooGv90RjV+6I0U0ox3Yu+6CSOI+6IootUxqTGWt0EtU9oEfVX0/WKKJ40y1JjnaLa6CV2xRPARRTPpxDZkqOKtwE0aG0yPqr6RRSHjiylJlpduHkv8ASIQ7eJFrD+kR4pDxRL2ZUfad94/CVq+0L8Ioo1hiGzKdTFDlKj1BFFL6cUZuTIu94qVSx0jRStIk2yz7WY4xhiih04+h7MiMSZGpWJiilaITkwYqRs0UUKQ7Jho5aKKUIjmhqVa0UUYIMMUeQ9BHiihQ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AutoShape 8" descr="data:image/jpeg;base64,/9j/4AAQSkZJRgABAQAAAQABAAD/2wCEAAkGBxMSEhQUExQVFRUUFBQUFRQUGBcXFBcVFBQWFhUVFBcYHCggGBolHBUVITEhJSkrLi4uFx8zODMsNygtLiwBCgoKDg0OGhAQGy0kHyQsLCwsLCwsLCwsLCwsLCwsLCwsLCwsLCwsLCwsLCwsLCwsLCwsLCwsLCwsLCwsLCwsLP/AABEIALcBEwMBIgACEQEDEQH/xAAcAAABBQEBAQAAAAAAAAAAAAADAAECBAUGBwj/xABDEAACAQIDBQUECAMGBgMAAAABAgADEQQSIQUxQVFhBhMicZEUgaHRMkJSYrHB4fAHcpIjJDNTgvEVFkOiwtJjo7L/xAAaAQADAQEBAQAAAAAAAAAAAAAAAQIDBAUG/8QAKBEAAgICAQQBBAIDAAAAAAAAAAECEQMSIRMxQVEEFCJhsZHwgcHh/9oADAMBAAIRAxEAPwDggsmEkQ8dnn0hyWPkEY0OsSvJB5LRSaI+zGL2YyfeRd4ecKfsq4+hCjJZQJDvTzjgw5C14HJEWaSAEmtIGHIgWaSBEsLhRDLhhyhTC0Uu5vEMLLjIRB3MKYbIF7MBG7pYUtIGGobke6EmKEjeNnicClkrwT7gQi0JW7yOK8pQRDySDNhzB90Y3fxd7HSJti7uOUkC8YvGLkkacgyRjUkc8KAe0VxGkSIATzRGoIIrI5Y7FQUvHBgZIQsFEnniNSMFkHpmLcfTZPP1jQGsUNw0Y+UiEWmZcpA8QDCkAbgJzPIztWGNWUxRk+7EMR5yPd9TLTZlKK8EO6jGhCdwZIIRCwr8A1wxiNIw4LRZSYJsGo1wivkhFhO6blEKJlWTqOKkPSfrB08LeWPZrS0zJxGapAu0aqlucCSIbAoicwd4QOIi45RDBZo2aEzjlHssQ0BJkDCllkc45QGCJkS8K1pDKLxBRHvJFqkuqi23iBrUhJUzR4nVlbPHzxu7j93KszofPFnMnSp34RVKZHCLei+nasj3kj3kiyGQyGPcnpsmXhUqg6SvlMt4OjrukuRpCDsdxaPTUnhNRcN0kxhiOHwkJtmrSRkNhm5GKbWVoo6fsnZejN7zlpGN5AGTUxqJLm/I1mklBhFMInujRDaIX9YvOWVUSWUR0GxVUdfWGptbjC5BG05RolkleSFTnB96RwEcVuglEUELCR76JcR0EVRxygFAnYHhAvblClhIFVMTKRXYCRyjnFtHwU3YbwunmdB8TMGnteoN4U+634TKWSKfJVM2ysiUlKltdD9JSvxHzmhRKuLqQR0jjNPswoH3cZkIlsYYndCrhuekHKjSENjLLRi00fY1Ol9Y42Xf3SOsl3NV8aT7GcGiDTQOzrayNPBBtNx6x9VEv48kUrw1Glmlyns+x1lynhAN0XURX08l3MtMOQdJcp0T9YXlo0ekdFJ4SWti4yWPuZVZbGwUSwmF0uUmymAB10v1kjQtx90XTk0W8+OL7lLBYZTvUek3KVbD0l/wUJ5nWZVU23SoxM2hBLucmbK5P7WzTxW1bnwqq+QEo1cc5/2ge86QTVOk24Oen5JnEGKA73pFEMfub8I3s3Qwq1TCrijMaNtmVxhzJikeUsDEGE7y8YrKvdGLuzLFpE0TzhYUVyh5yBQ85YNGR7qFjpAMhjZTDmkOciaQ5w2DUEFkgOsmMODxkxhhzi2HoDCDnFlXnCjCDrCDAjrDqIaxtmVttR3DW4lB/wB4P5TmVozr9t4PLRP8y/jMWnhpxfIn9xWlGX3MempU3UkHmJrHC9I3svSc+4al7Y23MpAqgW+1bT/UOHmJ0VUBxcWN9Rbl0tOPGEljB13onw6rxXh5jkZtD5D7SKSo1cZRK62lWk7FtDqZrYbGCotyAw9COh6yXstMHMDbpxnTt+DWKT5TKyYJuJhBhDz+Mwu0G23ouqpY6ZmB10J0GnkfhJbO29TqHK/gbhc3U+R/IwpXVkdeuKN4vbQn3GAXTUfpGup5ySsg5zRQozllbJDF++IYscogaZ4GXKeHpnjb3S0vwZyk2uWVDiDzME9Tzmk+AT7YlU0ANxvG2TFJlYsxFxeCqZhLZU7rmCKciZKk/Jo4R8FJqhke8M06eCBF955X/GQqYVhyA/fOHVRX08qKPi6xpcsPt/CKHUF0P7ZNbHiIinK0D3Z4CQYN1k2g1ZYyHpGXNwgULDnDBmhYtRXeNd5Jb9BHz/eENmNRQJi/OMKrSwH6yQcfsQ2Y9UCQniLwgtyks6xxbhFYUvBEAfZixNdKaMxH0VJ9BHNU8pldocQTSyfbYD3DU/ECJulYiinad+NNPcWHzlil2uQGz02HVSCPjaYqYQyvjcIRY89PSczz12CmdZX2xSxCZEIzXBsRZrC/OPRws5nszT/vajmj/h+k9Fw2C6Tkz5HKVs0guDIGEkhgZ0S4LpD08D0mGxoonMDZ/wAICrgp2bbPFt27WUsRgbcN8Nh6nGqzUmuu76y8x0vpeaa11YAjceO7/aPjcJY3mLXxfcpWFr50YKPsuRbN5c/IdZ2fHz68PsZTicntLF97Vd+bG38u5fgBAhriBvErWmrdmB0Ww9thCEqm67lb7PQ/d/CdhTpX3KTPLLzs+xm1TU/u7uAQP7Msd4G9PMcP0muPJ4ZSZ0vdW+qIjfpIYh1TRqqDpmF/SU32hS+3fyDH8pq5pd2OrL56mQamPtCZp2jT+3b/AEt8o9HEK7BVdSWIUAm1yTYb7RrJD2LVmj3PJh6xirRqWEbiR5g3/CaTLYAXH+oWP4RSkvBvjxPzwYhDk2F5M06nHXpNCpTF/pD3Xh6NNOLeg+cozbp0YeVuUU6LIvMRRWx3Exip5iQKtF7O44Qi0G5TPaJekgOU/sxrGWHomCaiwjUkLRkAhkxRJ3GEoKSZaXC5tx14xOSKUJMBRpWGohAfuy7SwwXXUjnaESovHN6SFkLeJrucpi+0KIzKKdypIuSANPWVv+bG4UV95PymWMKXZm+0xPqSfzlgbMNr2g8qRyPZsuDtYeNEe5j/AOsLTxPtZUhCoS41N9dN3wmLicNadt2E2XmoK2/MWN/9RH5TDNm+0uCbfJXp7J03f7yntTZ/gOm6x9Dr8Lz0Gvggq/pOfx1JbNewFjc8hacO7ZvqcV2ao2x2H696v/1MZ7Dg8D0M8p7Mqfb8MToO9K24+Km4/MT3bA4bpx/OLIxQM5dn/jHGEA/H9/vhOiGF/fnK9ah8/lMrNDDeh+v6fD0mdiqG/wBT8hNvED/brzmRi3/fXn5Rgc1tOlb5TkNpU73+M7HatTfr7/ynIbTbnumkSJI4jH4fI5HDeJXAmttPxefCRwmGA8+c64z4OZx5K1DAE79PxmnhNngWsNefH1lzCYW838Bsy/CKWQpQMihgOksexWnU0tmWG6V8ZhwBMnks01OWr0LRtm4inSz1Q7jEUgj0AmXKHZwilyddC4YBeCm51Eqdp9oZP7NT4jv6D5mc/s2uFqoWvlFRGa28hWBPmYXfBm+57OMP/wDJ6k/kYY0AzKdT9U2FwfPW4mHsntNRxNZKNFHLObKO7B6k/S3AXM1Bj2tYOLdBbSehSfCZ048yj4sfF0UBte/lu/CDCDgt/fH77mYjUXr6zaNpGM3s7HF/sxo3tfT4xR8kUhqz5TZSCNNefrLK1qQ1zuCeAUG35S3XwisAAStuSHX4wY2SnFnPkn53nm7J+z1eYviiopok3PeH+n5y0mHRxpSJBP0vogDzuZdpYeku5CepvDpUPKw3WETb8fspSiu7X8FP2WklgKeu+1yfja0GKlJTfuiD52H7900qaOdzDS30iI9VKvOlf3fmJKvyU5rx+kUKtYA+FVI8yNfTdIkFtO5te+u/hw0mhTSt9bu7cRddemkJ3ltLAdQSIW/AOSdt/o882Zs643TQxWFSmjM5CqouSd0KmLp0KbPUYKq7zx8gOJMxhg6uOYVq6lKI1pUD8KlTmenX1m22eY6XY5jaNdq58IK0uBOjP16Cexdg8DlwWH0/6Yb+ok/nOFxGys1RV5mx8p7BsjCBKFNdBlRR6KJGfIqUUGKD7mVtUACcLtCr3z5R/hqfF99hw/lHxPlOk7W44lu6pmzEXZhvRP8A2O4es52nRAsBoBoPymcFwXJmcafd4zDuBvrYc+tRUb4XnuOCUdOM8ix2GuEcb0N/SxH/AORPT8BjR0kuVuvQ9aRvcJTxTfv99IlxIIlDHYkD9/vpEJIoY2oNeX70/fOc9jsUDf8AH00Es7Sx1vn+P5ziNr7dzErS978PJOfnLjGwboltjaQXTeeXAdTORx2KLE/v0h679b8yZm1WuZ0RgYyk2ANO/nLWAFzb3+kgFvJEmkyvwuL/AL6jSay7GaOu2RgL2/fOdQzUcMqtWbIGNgbE66ngJS2BlIDA3BAIPCx1B/CVP4l1B7PRt/m/+DTmX3Spm/aNm1/xjCuLJWpk8swzeh1nNdqdrLRplt53KOZP5cZ55Va8FV8VgbkDcLnS/IcJr0K7Mz6rZUr1mdizG5Y3J6xqKkkW18pp7O2SHYlyQotoN5v+E2kpIgsihR8T5neZcMTu2Z9xbBrJhwA2Hp1S+tR6t7oPqrQAOjg6ljfWw3C51KXaLJSpoKQLIiqzs5OYgWuFyi3rMWtVAmZjMcBu1M1SUXsUpOPY3cR2nqj/ACx/p+Zl7sd2ieti6dOoCysHsEVb5gpIJzXsoFzuO4ec4CrVLHWeifwZ7P1K9atXVSRSQICPt1Dz6Kp9RM5Z23SYR5lydqdjLyqeq/KKdP8A8Ar/AGT6/rFNOo/Z6G2H0RGyW6+QsB8BJ09jMd6n+qd1kUcBKVPa+HNVqIrUzVUXamGXMBa9yPLWcWzMPqPSOaXs5f5b/wA5ew/ZkfWv7rfrOlVgdQRaUsdtnD0VD1a9KmpIAZ3VVJOosSbHSGz9kPPJ9kZ47MU+JPw+UTdmKf2mHpHPbPZ1r+24WxuL99TtcWvrm6iA2j222dTbuqmMpIxyrbPqM4BBJGiixBud14OdeSN8hS2rSwODscTilp3Giu6qzfyrvbfwE5le2WzqlR6VBMVVamtR38CqqiijM1+8sR9G2oG/hMPtMezoxD99Wq1ahsS9OpUrKSbnLnGYe6+k4ztJtPZHc/3RMWazqbmo4VEzE5s+81Dc7txvv4TBZ5y4pr/Bpsly2GftFhatQtUBNJWeslIkBi2vdhtCCAM1+FyvWdSdt5aFOtUw1WmjqGzKUqqL1DTAaxDKSykWy8DyM8YVyNQYUYupp420Nx4jodbEep9TNmn4M1kPX9jbQo1ajMGHhAOtwR4uINiNxnf7V28lOgHHFQVHMsLgT5x2TtZlcl2JujLcnyI+I+M6baXactQpgNfJTQWvxy2O7yt7zMJYntszdZYtUjpjiSSSxuzG7Hr8huiFYXnk9TGVAxOdwd+jEeljD0tt1x/1W95B/GbVwZbqz2PB11ZWBP1b/ES5szatwp5hT6gGeV7J29WzDOQUcMt7LcHrl3buM2Nj7YAppqLgW9DaYxx1Jv2bPImkj1uhtLTfM/au1wqkk2/fxPxnEntXTRTmceVxfyE4vtH2nqYi4BIXd7jwl6uyXJJHT7Y2ya17GyX+jcXb+YjcPuzBrYoTk1cjcSPLSFXGPxN/OdEaRzudmxiMVA02ma2IJhKOK8QvuvrbfbpL3SF3N7DJLzUA6lTuItOaGMfgWAN8um/XmBrN7s1sl8azqKhUJTqVGJYA2RGYWUsCdQBfcLzKWT8Gmiq7LnZLbBoscPUO7WmTutvKjpvI94lztnjO8oqOTg/Bh+c5zHo75DTpMpopTUMuZwSDYPnuQQ7E7jbloYHaWPYjKysDZWYG/hBsRcctRr1ii7dhLhNFPLLdKiKYLNqQL25frM+njsu5bnnf8JCvji4ItadUZxRizV2TX8DEnUsT8BHxGLmZhqll+Mr169/KVKaSBBcTjCdB6ymTFFac0pN9wGn1D/A7Yvs2y6bH6WJZsQf5WstMeWVQf9U+X59Qfw7/AIiYPF0qVBf7vVRFRaDkWYIoH9i31xYbtG03SRo9AtFBd8YotkPVny5tf+JG0q9JaVSucjUyrBQg7xSSCXyrcbrW04njOWGNYNoT7vT8z6yjeWcOGYOFp5/AWJCklFUhi+n0RpqTwJhqvRW7NnFdpcUKK4f2hjRygimr3UXINjyNxu4e83x6lVrBjexJAPO1r29R6wXdNlz2OUnLm+rmte1+dodsG5pLUFNgpqGn3muVnsCEHC4HXjHqhbsGcWcoWw0Yte3i1CixbiBl0HU85B8SSoWw0LHNrmbNbRtbWFtNOJk6tCwt9YKS/wB3xZQDw5bvtW4QFOmWNhv+Qv8AlCibZM0zlzcPw8+UEZJXtJ4uiUdkYWKsVI32KmxHqIAwMULWoFQpIsHXMvUZmW/qpi7lsue3hzBb8LkE29AYCBxXhsNhmqEhQTZWc2B0VFLMTbgADAiACvCpiGAtfTkdR8ZpNsCqPaQ1g2FVGqIbh/G6p4RbWxcX3b5UOzqgpLWKnI1R6amx1ZFRmsemdfWA7ZKhtIqmQqpXNn4ghrWBBB6nfpqdICniSLAk2vrbf1h9mbLqV3KqD4adSoei0kLsfQfGA9kf7JhrQ22xPiDmJAG8/SVToSTrcEcYqWMZb2tqVP0VOqm4Oo6e/jeX9o7ArUjTBW5elTq8NBVUMBv5ESxS7J4k0DXKWTLmW5UFrVVpmwYi48TG4v8ARgLkxhiGF+tidBwIPLmIRtoVDe7fSFjoN1gOXICFOyaw+p/3L85c2r2dqUajICrBQl2DoRdkVjqDuBa0A5MsYlgLXNr3tfjGOIbXU+Lf11vqZapbPvTrOXQd2EspYZnLvbwD6wABJ5aStSwrswRVJZiFCgalibADreLgOTZ2HsbGVh3uHUMtMlbu9IKDbUZarWP0uXxg02RiSQngBGYAPVoAafS1ZwJX7QbMGHqLTzBj3VGoxBuA1SmHK7huzCB2ThUqORUdaahKj5mNrlKbMqDQ+JmAA84ufH6/6H4NKp2fxABzPhwACbHFYUnQXsAtQkmYtGuV4Ag7wRcH99Jb2VQpMahqtlC0arILMc9XLaml1+j4mBudPDY75UwmGarUWmgu7sqKLgXZiFUXOg1I3xr8gELoeBW4sdbgajUcfcbyxgNm944Ga6kgErYnXoSCOG+03qvYythKq08cgpGtRrGgMysGqhcqKzI1kAZgSxNhaYWP2JVoqGcLqSLA3Iy21Ntw10PGx5Sdl4ZVPyhq9FEqMjsxRGKlqYFyQNLZrcd8q5U8P0738e7df6v6zuP4d7AXGWpV8ooFnIIUGqtVqXdqVbgtyp1uLoum+dKP4V08PiAWrJVo6XFRCfCxs18rDUC5B+EwyfMxQespcmsfjZJdkeS06aHQZ8xNl1UDXde/W00aexAaasXRS4zLme1lF9H8Bsx0trx1nUbJ2Ph6eKpOvfJ3dVi7XRgQuYf2aWBAJtoWJsTvOsp7X7I01qtkqrkClx4GHgRVzMRmJA1+Jj+pg3SZS+Jk8o5StgbPlDo3IqTY623lR5ybpUphSdA1iDY3FjodRpuuDPQsBgadSvRq0sSoq0KOHWky0RTD1E7zOjraxICnxN9LdxlHbuApNQfE4SqBTDuHo1aeUio7PUVAn0QRTyi6gaj0rrq6EsEu6Ka/xX2sugxQsNB/ZUd3vS8acbXBzG4sb6iPNqRjcgcmr2BFgbgakaixv4TNTHU2Kkb926ZnszcpvPC06XJFmjV2sWwtLDHuwiO1TMKYFW/itmqb3BznThYTbwnaCjT2ZQoobYmntD2s3TMpVaRVCc3hbxWFuU5ZsC4AOmvDj74vYmy3032tfWR0pehWgtPalRVrqCLYgAVbquuWoKgtp4fEo3WgsFjXosWptlYq6XsD4aiFHGvNWI98h7M0YYcw6UvQWidGpkyspIdWBBHDLYgjrf8ACNi8Q1R3qOxZ3ZndjvZmJLMTzJJjU6BJtu6nd8JOpgmHI9QfnJ0kvBV2RxWMqVcneOzZEWmmY3yot8qLyAudJH2l8nd5jkzZ8lzlzWtmtuvbS8d8OR1/e6R7kx6v0IVGuyXysVuCpyki6sLMptvBGhEhDUsKx6ecKNnP09YqYUdT2K7bLgEr3pNWfENRzl2UoVpVA1iGU3JUuLnpMrtFt1K7k06XdqXZ99z4uFh4QN24flbN/wCGvrqunU6+WkE2Da19PLlJ15spNpUKlicrq1gQGBytqDYg2PpCYrG5mzBQo08IJy6DqY+F2aznUhdL68emkkmx6p3AeojY1ZA47W4AHHS4103ct06PaHbyvVweHweULToqQ2pJqMSSHbla506zKxXZuqtsrK4Kgkg2sTvXXlHbs1UFPOXp3sTkBOa4NrHSw9ZPAPZlL262oVb8SQCLgkiwt1GhvuHlIe3EAgKgub3ygnTUC53DpEdmVPs/EfOSxezWQ2BDiwNxcDUbtY6QXIrrXI5H3dLQybQdcpBsVIIbjcFiDr1YyAwhsSbC3Dn5QPdmPWxbNEbw9GmCL5lHCxvfz0G6TxGDC2s6tdQTYEWJ+rqI+EwYc2LhdDvufwh4Bdzb2hsfDK9JUxuHIKHvqg74qrqd4Hd3YWZQMt75WkF2VhlV2ONoGoB4FVcRbN3oAOY0wPogmx4H3TOweyDUvd1WwJF769BYStUwbry9xkqNjv8ABuvtF8SyPiMaAy6ZnFZyo+j4QFIsQqmwtv6QG2toXfKmIWqgVRnCutyFBN1ZR9Yn0mZg8CXNiwTQm5uRpwFpXNI8oLHyNzbR0OErU1p5va6a1E7tqaCnWPizK7Fmy5QRlHPj5xn7TYqqGz4siy3APeeMkhSoyg6gEnWw0Mx8Dge8Ni6pvN2vwHSVu6N7RPDFvlX/AAUss0uP9nZ4XF4b2pU9ty4fuyTValVvnyWIKjM2rXN90r4rG0HFUVcWauWi3cDuXymsxIFgSMllC+I/a3G05rB4QvUCEhLm2Zr2HpIYmhkZluDYkXG424xdGN2HWnVF4YxmJLYgg3ZrkMSWANiW35jcj36yxjNoqKNFKVUlrVGrDuyn9pUupBYMe98DMtyBpfnMZEuQN1+Mtpsp2YqpU2430+MvUz2YHvyNAwIG7wj8xFLLbFrA2sPURpekvQrZpVHU8/dp/wCUECvI/v3wbXG9SPNT+cYP90ek9NEWW0NO2qX98krU7f4XvzGVhU+6P6YjV+6PQfKAyy1Slb/C9+c/KUWC8vjCd50/D5QbuOXx/SUiWwdh+zJqRy+JkCwizCDSEmJ7dIrDpJAjnCWW28ekzaQwKacpdp1tNye8QFNVvvE0qFBCOHwmc9V4LimVDX36U9fuj4cpWZv5fSbHs1PXdu03SjUpJ0mW0fQ9WAoPY/Vmhh65H2PeBAYZVvrabmCakN+X4TOcl6KSfsrDGn/4v6R8pOpjWK2vT9yrf1tebBr0fueg+UhiMZSy2BT0Ei16Lp+zm3rHmvpK9aoTxHpNatXU7ivpKeIa/FfQzSLXohoy6hPOVXWXqwvy9DKjrN4pGTBVCTvMlh730NvfaMyxUlvKpCtl+nUcWs43W+kNBykSGsfEPUQa0T1+Ml3R6+khJFcipobizAe+Crob6m/xhFpefpB1KdufpKSBjYYHWzAeZtB5dd/vklUcbxgBeFf2hBihzjxC+nikGpnMfENx159JMBbjU290d0W+h0la/wBoCp3e792m5gTovjHHgLj4zJKjSXKCU9LtaGo0bJJ/zR6D5xSmMPQ/zDHmlIORHb7H6g9f0gf+Lm/0RFFDpxRLyyLlLtCQLd0p63I/AR/+Yz/kp/Ub/hHik9ON9iurIn/zEbf4FL33P5TPxW1M/wD06Y8gYoo4QiEpyooGv90RjV+6I0U0ox3Yu+6CSOI+6IootUxqTGWt0EtU9oEfVX0/WKKJ40y1JjnaLa6CV2xRPARRTPpxDZkqOKtwE0aG0yPqr6RRSHjiylJlpduHkv8ASIQ7eJFrD+kR4pDxRL2ZUfad94/CVq+0L8Ioo1hiGzKdTFDlKj1BFFL6cUZuTIu94qVSx0jRStIk2yz7WY4xhiih04+h7MiMSZGpWJiilaITkwYqRs0UUKQ7Jho5aKKUIjmhqVa0UUYIMMUeQ9BHiihQ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" name="AutoShape 10" descr="data:image/jpeg;base64,/9j/4AAQSkZJRgABAQAAAQABAAD/2wCEAAkGBxMSEhQUExQVFRUUFBQUFRQUGBcXFBcVFBQWFhUVFBcYHCggGBolHBUVITEhJSkrLi4uFx8zODMsNygtLiwBCgoKDg0OGhAQGy0kHyQsLCwsLCwsLCwsLCwsLCwsLCwsLCwsLCwsLCwsLCwsLCwsLCwsLCwsLCwsLCwsLCwsLP/AABEIALcBEwMBIgACEQEDEQH/xAAcAAABBQEBAQAAAAAAAAAAAAADAAECBAUGBwj/xABDEAACAQIDBQUECAMGBgMAAAABAgADEQQSIQUxQVFhBhMicZEUgaHRMkJSYrHB4fAHcpIjJDNTgvEVFkOiwtJjo7L/xAAaAQADAQEBAQAAAAAAAAAAAAAAAQIDBAUG/8QAKBEAAgICAQQBBAIDAAAAAAAAAAECEQMSIRMxQVEEFCJhsZHwgcHh/9oADAMBAAIRAxEAPwDggsmEkQ8dnn0hyWPkEY0OsSvJB5LRSaI+zGL2YyfeRd4ecKfsq4+hCjJZQJDvTzjgw5C14HJEWaSAEmtIGHIgWaSBEsLhRDLhhyhTC0Uu5vEMLLjIRB3MKYbIF7MBG7pYUtIGGobke6EmKEjeNnicClkrwT7gQi0JW7yOK8pQRDySDNhzB90Y3fxd7HSJti7uOUkC8YvGLkkacgyRjUkc8KAe0VxGkSIATzRGoIIrI5Y7FQUvHBgZIQsFEnniNSMFkHpmLcfTZPP1jQGsUNw0Y+UiEWmZcpA8QDCkAbgJzPIztWGNWUxRk+7EMR5yPd9TLTZlKK8EO6jGhCdwZIIRCwr8A1wxiNIw4LRZSYJsGo1wivkhFhO6blEKJlWTqOKkPSfrB08LeWPZrS0zJxGapAu0aqlucCSIbAoicwd4QOIi45RDBZo2aEzjlHssQ0BJkDCllkc45QGCJkS8K1pDKLxBRHvJFqkuqi23iBrUhJUzR4nVlbPHzxu7j93KszofPFnMnSp34RVKZHCLei+nasj3kj3kiyGQyGPcnpsmXhUqg6SvlMt4OjrukuRpCDsdxaPTUnhNRcN0kxhiOHwkJtmrSRkNhm5GKbWVoo6fsnZejN7zlpGN5AGTUxqJLm/I1mklBhFMInujRDaIX9YvOWVUSWUR0GxVUdfWGptbjC5BG05RolkleSFTnB96RwEcVuglEUELCR76JcR0EVRxygFAnYHhAvblClhIFVMTKRXYCRyjnFtHwU3YbwunmdB8TMGnteoN4U+634TKWSKfJVM2ysiUlKltdD9JSvxHzmhRKuLqQR0jjNPswoH3cZkIlsYYndCrhuekHKjSENjLLRi00fY1Ol9Y42Xf3SOsl3NV8aT7GcGiDTQOzrayNPBBtNx6x9VEv48kUrw1Glmlyns+x1lynhAN0XURX08l3MtMOQdJcp0T9YXlo0ekdFJ4SWti4yWPuZVZbGwUSwmF0uUmymAB10v1kjQtx90XTk0W8+OL7lLBYZTvUek3KVbD0l/wUJ5nWZVU23SoxM2hBLucmbK5P7WzTxW1bnwqq+QEo1cc5/2ge86QTVOk24Oen5JnEGKA73pFEMfub8I3s3Qwq1TCrijMaNtmVxhzJikeUsDEGE7y8YrKvdGLuzLFpE0TzhYUVyh5yBQ85YNGR7qFjpAMhjZTDmkOciaQ5w2DUEFkgOsmMODxkxhhzi2HoDCDnFlXnCjCDrCDAjrDqIaxtmVttR3DW4lB/wB4P5TmVozr9t4PLRP8y/jMWnhpxfIn9xWlGX3MempU3UkHmJrHC9I3svSc+4al7Y23MpAqgW+1bT/UOHmJ0VUBxcWN9Rbl0tOPGEljB13onw6rxXh5jkZtD5D7SKSo1cZRK62lWk7FtDqZrYbGCotyAw9COh6yXstMHMDbpxnTt+DWKT5TKyYJuJhBhDz+Mwu0G23ouqpY6ZmB10J0GnkfhJbO29TqHK/gbhc3U+R/IwpXVkdeuKN4vbQn3GAXTUfpGup5ySsg5zRQozllbJDF++IYscogaZ4GXKeHpnjb3S0vwZyk2uWVDiDzME9Tzmk+AT7YlU0ANxvG2TFJlYsxFxeCqZhLZU7rmCKciZKk/Jo4R8FJqhke8M06eCBF955X/GQqYVhyA/fOHVRX08qKPi6xpcsPt/CKHUF0P7ZNbHiIinK0D3Z4CQYN1k2g1ZYyHpGXNwgULDnDBmhYtRXeNd5Jb9BHz/eENmNRQJi/OMKrSwH6yQcfsQ2Y9UCQniLwgtyks6xxbhFYUvBEAfZixNdKaMxH0VJ9BHNU8pldocQTSyfbYD3DU/ECJulYiinad+NNPcWHzlil2uQGz02HVSCPjaYqYQyvjcIRY89PSczz12CmdZX2xSxCZEIzXBsRZrC/OPRws5nszT/vajmj/h+k9Fw2C6Tkz5HKVs0guDIGEkhgZ0S4LpD08D0mGxoonMDZ/wAICrgp2bbPFt27WUsRgbcN8Nh6nGqzUmuu76y8x0vpeaa11YAjceO7/aPjcJY3mLXxfcpWFr50YKPsuRbN5c/IdZ2fHz68PsZTicntLF97Vd+bG38u5fgBAhriBvErWmrdmB0Ww9thCEqm67lb7PQ/d/CdhTpX3KTPLLzs+xm1TU/u7uAQP7Msd4G9PMcP0muPJ4ZSZ0vdW+qIjfpIYh1TRqqDpmF/SU32hS+3fyDH8pq5pd2OrL56mQamPtCZp2jT+3b/AEt8o9HEK7BVdSWIUAm1yTYb7RrJD2LVmj3PJh6xirRqWEbiR5g3/CaTLYAXH+oWP4RSkvBvjxPzwYhDk2F5M06nHXpNCpTF/pD3Xh6NNOLeg+cozbp0YeVuUU6LIvMRRWx3Exip5iQKtF7O44Qi0G5TPaJekgOU/sxrGWHomCaiwjUkLRkAhkxRJ3GEoKSZaXC5tx14xOSKUJMBRpWGohAfuy7SwwXXUjnaESovHN6SFkLeJrucpi+0KIzKKdypIuSANPWVv+bG4UV95PymWMKXZm+0xPqSfzlgbMNr2g8qRyPZsuDtYeNEe5j/AOsLTxPtZUhCoS41N9dN3wmLicNadt2E2XmoK2/MWN/9RH5TDNm+0uCbfJXp7J03f7yntTZ/gOm6x9Dr8Lz0Gvggq/pOfx1JbNewFjc8hacO7ZvqcV2ao2x2H696v/1MZ7Dg8D0M8p7Mqfb8MToO9K24+Km4/MT3bA4bpx/OLIxQM5dn/jHGEA/H9/vhOiGF/fnK9ah8/lMrNDDeh+v6fD0mdiqG/wBT8hNvED/brzmRi3/fXn5Rgc1tOlb5TkNpU73+M7HatTfr7/ynIbTbnumkSJI4jH4fI5HDeJXAmttPxefCRwmGA8+c64z4OZx5K1DAE79PxmnhNngWsNefH1lzCYW838Bsy/CKWQpQMihgOksexWnU0tmWG6V8ZhwBMnks01OWr0LRtm4inSz1Q7jEUgj0AmXKHZwilyddC4YBeCm51Eqdp9oZP7NT4jv6D5mc/s2uFqoWvlFRGa28hWBPmYXfBm+57OMP/wDJ6k/kYY0AzKdT9U2FwfPW4mHsntNRxNZKNFHLObKO7B6k/S3AXM1Bj2tYOLdBbSehSfCZ048yj4sfF0UBte/lu/CDCDgt/fH77mYjUXr6zaNpGM3s7HF/sxo3tfT4xR8kUhqz5TZSCNNefrLK1qQ1zuCeAUG35S3XwisAAStuSHX4wY2SnFnPkn53nm7J+z1eYviiopok3PeH+n5y0mHRxpSJBP0vogDzuZdpYeku5CepvDpUPKw3WETb8fspSiu7X8FP2WklgKeu+1yfja0GKlJTfuiD52H7900qaOdzDS30iI9VKvOlf3fmJKvyU5rx+kUKtYA+FVI8yNfTdIkFtO5te+u/hw0mhTSt9bu7cRddemkJ3ltLAdQSIW/AOSdt/o882Zs643TQxWFSmjM5CqouSd0KmLp0KbPUYKq7zx8gOJMxhg6uOYVq6lKI1pUD8KlTmenX1m22eY6XY5jaNdq58IK0uBOjP16Cexdg8DlwWH0/6Yb+ok/nOFxGys1RV5mx8p7BsjCBKFNdBlRR6KJGfIqUUGKD7mVtUACcLtCr3z5R/hqfF99hw/lHxPlOk7W44lu6pmzEXZhvRP8A2O4es52nRAsBoBoPymcFwXJmcafd4zDuBvrYc+tRUb4XnuOCUdOM8ix2GuEcb0N/SxH/AORPT8BjR0kuVuvQ9aRvcJTxTfv99IlxIIlDHYkD9/vpEJIoY2oNeX70/fOc9jsUDf8AH00Es7Sx1vn+P5ziNr7dzErS978PJOfnLjGwboltjaQXTeeXAdTORx2KLE/v0h679b8yZm1WuZ0RgYyk2ANO/nLWAFzb3+kgFvJEmkyvwuL/AL6jSay7GaOu2RgL2/fOdQzUcMqtWbIGNgbE66ngJS2BlIDA3BAIPCx1B/CVP4l1B7PRt/m/+DTmX3Spm/aNm1/xjCuLJWpk8swzeh1nNdqdrLRplt53KOZP5cZ55Va8FV8VgbkDcLnS/IcJr0K7Mz6rZUr1mdizG5Y3J6xqKkkW18pp7O2SHYlyQotoN5v+E2kpIgsihR8T5neZcMTu2Z9xbBrJhwA2Hp1S+tR6t7oPqrQAOjg6ljfWw3C51KXaLJSpoKQLIiqzs5OYgWuFyi3rMWtVAmZjMcBu1M1SUXsUpOPY3cR2nqj/ACx/p+Zl7sd2ieti6dOoCysHsEVb5gpIJzXsoFzuO4ec4CrVLHWeifwZ7P1K9atXVSRSQICPt1Dz6Kp9RM5Z23SYR5lydqdjLyqeq/KKdP8A8Ar/AGT6/rFNOo/Z6G2H0RGyW6+QsB8BJ09jMd6n+qd1kUcBKVPa+HNVqIrUzVUXamGXMBa9yPLWcWzMPqPSOaXs5f5b/wA5ew/ZkfWv7rfrOlVgdQRaUsdtnD0VD1a9KmpIAZ3VVJOosSbHSGz9kPPJ9kZ47MU+JPw+UTdmKf2mHpHPbPZ1r+24WxuL99TtcWvrm6iA2j222dTbuqmMpIxyrbPqM4BBJGiixBud14OdeSN8hS2rSwODscTilp3Giu6qzfyrvbfwE5le2WzqlR6VBMVVamtR38CqqiijM1+8sR9G2oG/hMPtMezoxD99Wq1ahsS9OpUrKSbnLnGYe6+k4ztJtPZHc/3RMWazqbmo4VEzE5s+81Dc7txvv4TBZ5y4pr/Bpsly2GftFhatQtUBNJWeslIkBi2vdhtCCAM1+FyvWdSdt5aFOtUw1WmjqGzKUqqL1DTAaxDKSykWy8DyM8YVyNQYUYupp420Nx4jodbEep9TNmn4M1kPX9jbQo1ajMGHhAOtwR4uINiNxnf7V28lOgHHFQVHMsLgT5x2TtZlcl2JujLcnyI+I+M6baXactQpgNfJTQWvxy2O7yt7zMJYntszdZYtUjpjiSSSxuzG7Hr8huiFYXnk9TGVAxOdwd+jEeljD0tt1x/1W95B/GbVwZbqz2PB11ZWBP1b/ES5szatwp5hT6gGeV7J29WzDOQUcMt7LcHrl3buM2Nj7YAppqLgW9DaYxx1Jv2bPImkj1uhtLTfM/au1wqkk2/fxPxnEntXTRTmceVxfyE4vtH2nqYi4BIXd7jwl6uyXJJHT7Y2ya17GyX+jcXb+YjcPuzBrYoTk1cjcSPLSFXGPxN/OdEaRzudmxiMVA02ma2IJhKOK8QvuvrbfbpL3SF3N7DJLzUA6lTuItOaGMfgWAN8um/XmBrN7s1sl8azqKhUJTqVGJYA2RGYWUsCdQBfcLzKWT8Gmiq7LnZLbBoscPUO7WmTutvKjpvI94lztnjO8oqOTg/Bh+c5zHo75DTpMpopTUMuZwSDYPnuQQ7E7jbloYHaWPYjKysDZWYG/hBsRcctRr1ii7dhLhNFPLLdKiKYLNqQL25frM+njsu5bnnf8JCvji4ItadUZxRizV2TX8DEnUsT8BHxGLmZhqll+Mr169/KVKaSBBcTjCdB6ymTFFac0pN9wGn1D/A7Yvs2y6bH6WJZsQf5WstMeWVQf9U+X59Qfw7/AIiYPF0qVBf7vVRFRaDkWYIoH9i31xYbtG03SRo9AtFBd8YotkPVny5tf+JG0q9JaVSucjUyrBQg7xSSCXyrcbrW04njOWGNYNoT7vT8z6yjeWcOGYOFp5/AWJCklFUhi+n0RpqTwJhqvRW7NnFdpcUKK4f2hjRygimr3UXINjyNxu4e83x6lVrBjexJAPO1r29R6wXdNlz2OUnLm+rmte1+dodsG5pLUFNgpqGn3muVnsCEHC4HXjHqhbsGcWcoWw0Yte3i1CixbiBl0HU85B8SSoWw0LHNrmbNbRtbWFtNOJk6tCwt9YKS/wB3xZQDw5bvtW4QFOmWNhv+Qv8AlCibZM0zlzcPw8+UEZJXtJ4uiUdkYWKsVI32KmxHqIAwMULWoFQpIsHXMvUZmW/qpi7lsue3hzBb8LkE29AYCBxXhsNhmqEhQTZWc2B0VFLMTbgADAiACvCpiGAtfTkdR8ZpNsCqPaQ1g2FVGqIbh/G6p4RbWxcX3b5UOzqgpLWKnI1R6amx1ZFRmsemdfWA7ZKhtIqmQqpXNn4ghrWBBB6nfpqdICniSLAk2vrbf1h9mbLqV3KqD4adSoei0kLsfQfGA9kf7JhrQ22xPiDmJAG8/SVToSTrcEcYqWMZb2tqVP0VOqm4Oo6e/jeX9o7ArUjTBW5elTq8NBVUMBv5ESxS7J4k0DXKWTLmW5UFrVVpmwYi48TG4v8ARgLkxhiGF+tidBwIPLmIRtoVDe7fSFjoN1gOXICFOyaw+p/3L85c2r2dqUajICrBQl2DoRdkVjqDuBa0A5MsYlgLXNr3tfjGOIbXU+Lf11vqZapbPvTrOXQd2EspYZnLvbwD6wABJ5aStSwrswRVJZiFCgalibADreLgOTZ2HsbGVh3uHUMtMlbu9IKDbUZarWP0uXxg02RiSQngBGYAPVoAafS1ZwJX7QbMGHqLTzBj3VGoxBuA1SmHK7huzCB2ThUqORUdaahKj5mNrlKbMqDQ+JmAA84ufH6/6H4NKp2fxABzPhwACbHFYUnQXsAtQkmYtGuV4Ag7wRcH99Jb2VQpMahqtlC0arILMc9XLaml1+j4mBudPDY75UwmGarUWmgu7sqKLgXZiFUXOg1I3xr8gELoeBW4sdbgajUcfcbyxgNm944Ga6kgErYnXoSCOG+03qvYythKq08cgpGtRrGgMysGqhcqKzI1kAZgSxNhaYWP2JVoqGcLqSLA3Iy21Ntw10PGx5Sdl4ZVPyhq9FEqMjsxRGKlqYFyQNLZrcd8q5U8P0738e7df6v6zuP4d7AXGWpV8ooFnIIUGqtVqXdqVbgtyp1uLoum+dKP4V08PiAWrJVo6XFRCfCxs18rDUC5B+EwyfMxQespcmsfjZJdkeS06aHQZ8xNl1UDXde/W00aexAaasXRS4zLme1lF9H8Bsx0trx1nUbJ2Ph6eKpOvfJ3dVi7XRgQuYf2aWBAJtoWJsTvOsp7X7I01qtkqrkClx4GHgRVzMRmJA1+Jj+pg3SZS+Jk8o5StgbPlDo3IqTY623lR5ybpUphSdA1iDY3FjodRpuuDPQsBgadSvRq0sSoq0KOHWky0RTD1E7zOjraxICnxN9LdxlHbuApNQfE4SqBTDuHo1aeUio7PUVAn0QRTyi6gaj0rrq6EsEu6Ka/xX2sugxQsNB/ZUd3vS8acbXBzG4sb6iPNqRjcgcmr2BFgbgakaixv4TNTHU2Kkb926ZnszcpvPC06XJFmjV2sWwtLDHuwiO1TMKYFW/itmqb3BznThYTbwnaCjT2ZQoobYmntD2s3TMpVaRVCc3hbxWFuU5ZsC4AOmvDj74vYmy3032tfWR0pehWgtPalRVrqCLYgAVbquuWoKgtp4fEo3WgsFjXosWptlYq6XsD4aiFHGvNWI98h7M0YYcw6UvQWidGpkyspIdWBBHDLYgjrf8ACNi8Q1R3qOxZ3ZndjvZmJLMTzJJjU6BJtu6nd8JOpgmHI9QfnJ0kvBV2RxWMqVcneOzZEWmmY3yot8qLyAudJH2l8nd5jkzZ8lzlzWtmtuvbS8d8OR1/e6R7kx6v0IVGuyXysVuCpyki6sLMptvBGhEhDUsKx6ecKNnP09YqYUdT2K7bLgEr3pNWfENRzl2UoVpVA1iGU3JUuLnpMrtFt1K7k06XdqXZ99z4uFh4QN24flbN/wCGvrqunU6+WkE2Da19PLlJ15spNpUKlicrq1gQGBytqDYg2PpCYrG5mzBQo08IJy6DqY+F2aznUhdL68emkkmx6p3AeojY1ZA47W4AHHS4103ct06PaHbyvVweHweULToqQ2pJqMSSHbla506zKxXZuqtsrK4Kgkg2sTvXXlHbs1UFPOXp3sTkBOa4NrHSw9ZPAPZlL262oVb8SQCLgkiwt1GhvuHlIe3EAgKgub3ygnTUC53DpEdmVPs/EfOSxezWQ2BDiwNxcDUbtY6QXIrrXI5H3dLQybQdcpBsVIIbjcFiDr1YyAwhsSbC3Dn5QPdmPWxbNEbw9GmCL5lHCxvfz0G6TxGDC2s6tdQTYEWJ+rqI+EwYc2LhdDvufwh4Bdzb2hsfDK9JUxuHIKHvqg74qrqd4Hd3YWZQMt75WkF2VhlV2ONoGoB4FVcRbN3oAOY0wPogmx4H3TOweyDUvd1WwJF769BYStUwbry9xkqNjv8ABuvtF8SyPiMaAy6ZnFZyo+j4QFIsQqmwtv6QG2toXfKmIWqgVRnCutyFBN1ZR9Yn0mZg8CXNiwTQm5uRpwFpXNI8oLHyNzbR0OErU1p5va6a1E7tqaCnWPizK7Fmy5QRlHPj5xn7TYqqGz4siy3APeeMkhSoyg6gEnWw0Mx8Dge8Ni6pvN2vwHSVu6N7RPDFvlX/AAUss0uP9nZ4XF4b2pU9ty4fuyTValVvnyWIKjM2rXN90r4rG0HFUVcWauWi3cDuXymsxIFgSMllC+I/a3G05rB4QvUCEhLm2Zr2HpIYmhkZluDYkXG424xdGN2HWnVF4YxmJLYgg3ZrkMSWANiW35jcj36yxjNoqKNFKVUlrVGrDuyn9pUupBYMe98DMtyBpfnMZEuQN1+Mtpsp2YqpU2430+MvUz2YHvyNAwIG7wj8xFLLbFrA2sPURpekvQrZpVHU8/dp/wCUECvI/v3wbXG9SPNT+cYP90ek9NEWW0NO2qX98krU7f4XvzGVhU+6P6YjV+6PQfKAyy1Slb/C9+c/KUWC8vjCd50/D5QbuOXx/SUiWwdh+zJqRy+JkCwizCDSEmJ7dIrDpJAjnCWW28ekzaQwKacpdp1tNye8QFNVvvE0qFBCOHwmc9V4LimVDX36U9fuj4cpWZv5fSbHs1PXdu03SjUpJ0mW0fQ9WAoPY/Vmhh65H2PeBAYZVvrabmCakN+X4TOcl6KSfsrDGn/4v6R8pOpjWK2vT9yrf1tebBr0fueg+UhiMZSy2BT0Ei16Lp+zm3rHmvpK9aoTxHpNatXU7ivpKeIa/FfQzSLXohoy6hPOVXWXqwvy9DKjrN4pGTBVCTvMlh730NvfaMyxUlvKpCtl+nUcWs43W+kNBykSGsfEPUQa0T1+Ml3R6+khJFcipobizAe+Crob6m/xhFpefpB1KdufpKSBjYYHWzAeZtB5dd/vklUcbxgBeFf2hBihzjxC+nikGpnMfENx159JMBbjU290d0W+h0la/wBoCp3e792m5gTovjHHgLj4zJKjSXKCU9LtaGo0bJJ/zR6D5xSmMPQ/zDHmlIORHb7H6g9f0gf+Lm/0RFFDpxRLyyLlLtCQLd0p63I/AR/+Yz/kp/Ub/hHik9ON9iurIn/zEbf4FL33P5TPxW1M/wD06Y8gYoo4QiEpyooGv90RjV+6I0U0ox3Yu+6CSOI+6IootUxqTGWt0EtU9oEfVX0/WKKJ40y1JjnaLa6CV2xRPARRTPpxDZkqOKtwE0aG0yPqr6RRSHjiylJlpduHkv8ASIQ7eJFrD+kR4pDxRL2ZUfad94/CVq+0L8Ioo1hiGzKdTFDlKj1BFFL6cUZuTIu94qVSx0jRStIk2yz7WY4xhiih04+h7MiMSZGpWJiilaITkwYqRs0UUKQ7Jho5aKKUIjmhqVa0UUYIMMUeQ9BHiihQz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1" name="Picture 12" descr="http://1.bp.blogspot.com/-mcQSDFuOupA/U3zeN2xjgTI/AAAAAAAABzE/syrgWoa1ivM/s1600/1342103732_5_sidne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9" r="1546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090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>
                <a:solidFill>
                  <a:srgbClr val="990099"/>
                </a:solidFill>
              </a:rPr>
              <a:t>paris</a:t>
            </a:r>
            <a:endParaRPr lang="es-CO" dirty="0">
              <a:solidFill>
                <a:srgbClr val="990099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dirty="0">
                <a:solidFill>
                  <a:srgbClr val="990099"/>
                </a:solidFill>
              </a:rPr>
              <a:t>La </a:t>
            </a:r>
            <a:r>
              <a:rPr lang="es-CO" b="1" dirty="0">
                <a:solidFill>
                  <a:srgbClr val="990099"/>
                </a:solidFill>
              </a:rPr>
              <a:t>Torre Eiffel</a:t>
            </a:r>
            <a:r>
              <a:rPr lang="es-CO" dirty="0">
                <a:solidFill>
                  <a:srgbClr val="990099"/>
                </a:solidFill>
              </a:rPr>
              <a:t> (</a:t>
            </a:r>
            <a:r>
              <a:rPr lang="es-CO" i="1" dirty="0">
                <a:solidFill>
                  <a:srgbClr val="990099"/>
                </a:solidFill>
              </a:rPr>
              <a:t>Tour Eiffel</a:t>
            </a:r>
            <a:r>
              <a:rPr lang="es-CO" dirty="0">
                <a:solidFill>
                  <a:srgbClr val="990099"/>
                </a:solidFill>
              </a:rPr>
              <a:t>, en </a:t>
            </a:r>
            <a:r>
              <a:rPr lang="es-CO" dirty="0">
                <a:solidFill>
                  <a:srgbClr val="990099"/>
                </a:solidFill>
                <a:hlinkClick r:id="rId2" tooltip="Idioma francés"/>
              </a:rPr>
              <a:t>francés</a:t>
            </a:r>
            <a:r>
              <a:rPr lang="es-CO" dirty="0">
                <a:solidFill>
                  <a:srgbClr val="990099"/>
                </a:solidFill>
              </a:rPr>
              <a:t>), inicialmente nombrada </a:t>
            </a:r>
            <a:r>
              <a:rPr lang="es-CO" i="1" dirty="0">
                <a:solidFill>
                  <a:srgbClr val="990099"/>
                </a:solidFill>
              </a:rPr>
              <a:t>torre de 300 metros</a:t>
            </a:r>
            <a:r>
              <a:rPr lang="es-CO" dirty="0">
                <a:solidFill>
                  <a:srgbClr val="990099"/>
                </a:solidFill>
              </a:rPr>
              <a:t> (</a:t>
            </a:r>
            <a:r>
              <a:rPr lang="es-CO" i="1" dirty="0">
                <a:solidFill>
                  <a:srgbClr val="990099"/>
                </a:solidFill>
              </a:rPr>
              <a:t>tour de 300 </a:t>
            </a:r>
            <a:r>
              <a:rPr lang="es-CO" i="1" dirty="0" err="1">
                <a:solidFill>
                  <a:srgbClr val="990099"/>
                </a:solidFill>
              </a:rPr>
              <a:t>mètres</a:t>
            </a:r>
            <a:r>
              <a:rPr lang="es-CO" dirty="0">
                <a:solidFill>
                  <a:srgbClr val="990099"/>
                </a:solidFill>
              </a:rPr>
              <a:t>), es una estructura de </a:t>
            </a:r>
            <a:r>
              <a:rPr lang="es-CO" dirty="0">
                <a:solidFill>
                  <a:srgbClr val="990099"/>
                </a:solidFill>
                <a:hlinkClick r:id="rId3" tooltip="Hierro"/>
              </a:rPr>
              <a:t>hierro</a:t>
            </a:r>
            <a:r>
              <a:rPr lang="es-CO" dirty="0">
                <a:solidFill>
                  <a:srgbClr val="990099"/>
                </a:solidFill>
              </a:rPr>
              <a:t> </a:t>
            </a:r>
            <a:r>
              <a:rPr lang="es-CO" dirty="0">
                <a:solidFill>
                  <a:srgbClr val="990099"/>
                </a:solidFill>
                <a:hlinkClick r:id="rId4" tooltip="Pudelación"/>
              </a:rPr>
              <a:t>pudelado</a:t>
            </a:r>
            <a:r>
              <a:rPr lang="es-CO" dirty="0">
                <a:solidFill>
                  <a:srgbClr val="990099"/>
                </a:solidFill>
              </a:rPr>
              <a:t> diseñada por </a:t>
            </a:r>
            <a:r>
              <a:rPr lang="es-CO" dirty="0">
                <a:solidFill>
                  <a:srgbClr val="990099"/>
                </a:solidFill>
                <a:hlinkClick r:id="rId5" tooltip="Maurice Koechlin"/>
              </a:rPr>
              <a:t>Maurice </a:t>
            </a:r>
            <a:r>
              <a:rPr lang="es-CO" dirty="0" err="1">
                <a:solidFill>
                  <a:srgbClr val="990099"/>
                </a:solidFill>
                <a:hlinkClick r:id="rId5" tooltip="Maurice Koechlin"/>
              </a:rPr>
              <a:t>Koechlin</a:t>
            </a:r>
            <a:r>
              <a:rPr lang="es-CO" dirty="0">
                <a:solidFill>
                  <a:srgbClr val="990099"/>
                </a:solidFill>
              </a:rPr>
              <a:t> y </a:t>
            </a:r>
            <a:r>
              <a:rPr lang="es-CO" dirty="0" err="1">
                <a:solidFill>
                  <a:srgbClr val="990099"/>
                </a:solidFill>
                <a:hlinkClick r:id="rId6" tooltip="Émile Nouguier"/>
              </a:rPr>
              <a:t>Émile</a:t>
            </a:r>
            <a:r>
              <a:rPr lang="es-CO" dirty="0">
                <a:solidFill>
                  <a:srgbClr val="990099"/>
                </a:solidFill>
                <a:hlinkClick r:id="rId6" tooltip="Émile Nouguier"/>
              </a:rPr>
              <a:t> </a:t>
            </a:r>
            <a:r>
              <a:rPr lang="es-CO" dirty="0" err="1">
                <a:solidFill>
                  <a:srgbClr val="990099"/>
                </a:solidFill>
                <a:hlinkClick r:id="rId6" tooltip="Émile Nouguier"/>
              </a:rPr>
              <a:t>Nouguier</a:t>
            </a:r>
            <a:r>
              <a:rPr lang="es-CO" dirty="0">
                <a:solidFill>
                  <a:srgbClr val="990099"/>
                </a:solidFill>
              </a:rPr>
              <a:t> y construida por el </a:t>
            </a:r>
            <a:r>
              <a:rPr lang="es-CO" dirty="0">
                <a:solidFill>
                  <a:srgbClr val="990099"/>
                </a:solidFill>
                <a:hlinkClick r:id="rId7" tooltip="Ingeniería"/>
              </a:rPr>
              <a:t>ingeniero</a:t>
            </a:r>
            <a:r>
              <a:rPr lang="es-CO" dirty="0">
                <a:solidFill>
                  <a:srgbClr val="990099"/>
                </a:solidFill>
              </a:rPr>
              <a:t> </a:t>
            </a:r>
            <a:r>
              <a:rPr lang="es-CO" dirty="0" err="1">
                <a:solidFill>
                  <a:srgbClr val="990099"/>
                </a:solidFill>
                <a:hlinkClick r:id="rId8" tooltip="Francia"/>
              </a:rPr>
              <a:t>francés</a:t>
            </a:r>
            <a:r>
              <a:rPr lang="es-CO" dirty="0" err="1">
                <a:solidFill>
                  <a:srgbClr val="990099"/>
                </a:solidFill>
                <a:hlinkClick r:id="rId9" tooltip="Alexandre Gustave Eiffel"/>
              </a:rPr>
              <a:t>Gustave</a:t>
            </a:r>
            <a:r>
              <a:rPr lang="es-CO" dirty="0">
                <a:solidFill>
                  <a:srgbClr val="990099"/>
                </a:solidFill>
                <a:hlinkClick r:id="rId9" tooltip="Alexandre Gustave Eiffel"/>
              </a:rPr>
              <a:t> Eiffel</a:t>
            </a:r>
            <a:r>
              <a:rPr lang="es-CO" dirty="0">
                <a:solidFill>
                  <a:srgbClr val="990099"/>
                </a:solidFill>
              </a:rPr>
              <a:t> y sus colaboradores para la </a:t>
            </a:r>
            <a:r>
              <a:rPr lang="es-CO" dirty="0">
                <a:solidFill>
                  <a:srgbClr val="990099"/>
                </a:solidFill>
                <a:hlinkClick r:id="rId10" tooltip="Exposición Universal de París (1889)"/>
              </a:rPr>
              <a:t>Exposición universal de 1889</a:t>
            </a:r>
            <a:r>
              <a:rPr lang="es-CO" dirty="0">
                <a:solidFill>
                  <a:srgbClr val="990099"/>
                </a:solidFill>
              </a:rPr>
              <a:t> en </a:t>
            </a:r>
            <a:r>
              <a:rPr lang="es-CO" dirty="0">
                <a:solidFill>
                  <a:srgbClr val="990099"/>
                </a:solidFill>
                <a:hlinkClick r:id="rId11" tooltip="París"/>
              </a:rPr>
              <a:t>París</a:t>
            </a:r>
            <a:r>
              <a:rPr lang="es-CO" dirty="0">
                <a:solidFill>
                  <a:srgbClr val="990099"/>
                </a:solidFill>
              </a:rPr>
              <a:t>.</a:t>
            </a:r>
            <a:r>
              <a:rPr lang="es-CO" baseline="30000" dirty="0">
                <a:solidFill>
                  <a:srgbClr val="990099"/>
                </a:solidFill>
                <a:hlinkClick r:id="rId12"/>
              </a:rPr>
              <a:t>1</a:t>
            </a:r>
            <a:endParaRPr lang="es-CO" dirty="0">
              <a:solidFill>
                <a:srgbClr val="990099"/>
              </a:solidFill>
            </a:endParaRPr>
          </a:p>
        </p:txBody>
      </p:sp>
      <p:pic>
        <p:nvPicPr>
          <p:cNvPr id="3074" name="Picture 2" descr="http://1.bp.blogspot.com/-j2UEGydiy9s/UX-uISYeeAI/AAAAAAAABhM/L2ceU8evfQ4/s1600/eiffel_horizonta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63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>
                <a:solidFill>
                  <a:srgbClr val="990099"/>
                </a:solidFill>
              </a:rPr>
              <a:t>luxenburgo</a:t>
            </a:r>
            <a:endParaRPr lang="es-CO" dirty="0">
              <a:solidFill>
                <a:srgbClr val="990099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CO" dirty="0">
                <a:solidFill>
                  <a:srgbClr val="990099"/>
                </a:solidFill>
              </a:rPr>
              <a:t>El </a:t>
            </a:r>
            <a:r>
              <a:rPr lang="es-CO" b="1" dirty="0">
                <a:solidFill>
                  <a:srgbClr val="990099"/>
                </a:solidFill>
              </a:rPr>
              <a:t>Jardín del Luxemburgo</a:t>
            </a:r>
            <a:r>
              <a:rPr lang="es-CO" dirty="0">
                <a:solidFill>
                  <a:srgbClr val="990099"/>
                </a:solidFill>
              </a:rPr>
              <a:t> (en </a:t>
            </a:r>
            <a:r>
              <a:rPr lang="es-CO" dirty="0">
                <a:solidFill>
                  <a:srgbClr val="990099"/>
                </a:solidFill>
                <a:hlinkClick r:id="rId2" tooltip="Idioma francés"/>
              </a:rPr>
              <a:t>francés</a:t>
            </a:r>
            <a:r>
              <a:rPr lang="es-CO" dirty="0">
                <a:solidFill>
                  <a:srgbClr val="990099"/>
                </a:solidFill>
              </a:rPr>
              <a:t>, </a:t>
            </a:r>
            <a:r>
              <a:rPr lang="es-CO" i="1" dirty="0" err="1">
                <a:solidFill>
                  <a:srgbClr val="990099"/>
                </a:solidFill>
              </a:rPr>
              <a:t>Jardin</a:t>
            </a:r>
            <a:r>
              <a:rPr lang="es-CO" i="1" dirty="0">
                <a:solidFill>
                  <a:srgbClr val="990099"/>
                </a:solidFill>
              </a:rPr>
              <a:t> du </a:t>
            </a:r>
            <a:r>
              <a:rPr lang="es-CO" i="1" dirty="0" err="1">
                <a:solidFill>
                  <a:srgbClr val="990099"/>
                </a:solidFill>
              </a:rPr>
              <a:t>Luxembourg</a:t>
            </a:r>
            <a:r>
              <a:rPr lang="es-CO" dirty="0">
                <a:solidFill>
                  <a:srgbClr val="990099"/>
                </a:solidFill>
              </a:rPr>
              <a:t>), apodado familiarmente </a:t>
            </a:r>
            <a:r>
              <a:rPr lang="es-CO" i="1" dirty="0">
                <a:solidFill>
                  <a:srgbClr val="990099"/>
                </a:solidFill>
              </a:rPr>
              <a:t>Luco</a:t>
            </a:r>
            <a:r>
              <a:rPr lang="es-CO" dirty="0">
                <a:solidFill>
                  <a:srgbClr val="990099"/>
                </a:solidFill>
              </a:rPr>
              <a:t>, es un </a:t>
            </a:r>
            <a:r>
              <a:rPr lang="es-CO" dirty="0">
                <a:solidFill>
                  <a:srgbClr val="990099"/>
                </a:solidFill>
                <a:hlinkClick r:id="rId3" tooltip="Parque"/>
              </a:rPr>
              <a:t>parque</a:t>
            </a:r>
            <a:r>
              <a:rPr lang="es-CO" dirty="0">
                <a:solidFill>
                  <a:srgbClr val="990099"/>
                </a:solidFill>
              </a:rPr>
              <a:t> público </a:t>
            </a:r>
            <a:r>
              <a:rPr lang="es-CO" dirty="0" err="1">
                <a:solidFill>
                  <a:srgbClr val="990099"/>
                </a:solidFill>
                <a:hlinkClick r:id="rId4" tooltip="París"/>
              </a:rPr>
              <a:t>parisino</a:t>
            </a:r>
            <a:r>
              <a:rPr lang="es-CO" dirty="0" err="1">
                <a:solidFill>
                  <a:srgbClr val="990099"/>
                </a:solidFill>
              </a:rPr>
              <a:t>de</a:t>
            </a:r>
            <a:r>
              <a:rPr lang="es-CO" dirty="0">
                <a:solidFill>
                  <a:srgbClr val="990099"/>
                </a:solidFill>
              </a:rPr>
              <a:t> 22,45 </a:t>
            </a:r>
            <a:r>
              <a:rPr lang="es-CO" dirty="0">
                <a:solidFill>
                  <a:srgbClr val="990099"/>
                </a:solidFill>
                <a:hlinkClick r:id="rId5" tooltip="Hectárea"/>
              </a:rPr>
              <a:t>ha</a:t>
            </a:r>
            <a:r>
              <a:rPr lang="es-CO" dirty="0">
                <a:solidFill>
                  <a:srgbClr val="990099"/>
                </a:solidFill>
              </a:rPr>
              <a:t>, situado en el </a:t>
            </a:r>
            <a:r>
              <a:rPr lang="es-CO" dirty="0">
                <a:solidFill>
                  <a:srgbClr val="990099"/>
                </a:solidFill>
                <a:hlinkClick r:id="rId6" tooltip="VI Distrito de París"/>
              </a:rPr>
              <a:t>VI Distrito</a:t>
            </a:r>
            <a:r>
              <a:rPr lang="es-CO" dirty="0">
                <a:solidFill>
                  <a:srgbClr val="990099"/>
                </a:solidFill>
              </a:rPr>
              <a:t>. El Luxemburgo es el jardín del </a:t>
            </a:r>
            <a:r>
              <a:rPr lang="es-CO" dirty="0">
                <a:solidFill>
                  <a:srgbClr val="990099"/>
                </a:solidFill>
                <a:hlinkClick r:id="rId7" tooltip="Senado francés"/>
              </a:rPr>
              <a:t>Senado francés</a:t>
            </a:r>
            <a:r>
              <a:rPr lang="es-CO" dirty="0">
                <a:solidFill>
                  <a:srgbClr val="990099"/>
                </a:solidFill>
              </a:rPr>
              <a:t>, cuya sede se encuentra en el </a:t>
            </a:r>
            <a:r>
              <a:rPr lang="es-CO" dirty="0">
                <a:solidFill>
                  <a:srgbClr val="990099"/>
                </a:solidFill>
                <a:hlinkClick r:id="rId8" tooltip="Palacio de Luxemburgo"/>
              </a:rPr>
              <a:t>Palacio de Luxemburgo</a:t>
            </a:r>
            <a:r>
              <a:rPr lang="es-CO" dirty="0">
                <a:solidFill>
                  <a:srgbClr val="990099"/>
                </a:solidFill>
              </a:rPr>
              <a:t>.</a:t>
            </a:r>
          </a:p>
          <a:p>
            <a:r>
              <a:rPr lang="es-CO" dirty="0">
                <a:solidFill>
                  <a:srgbClr val="990099"/>
                </a:solidFill>
              </a:rPr>
              <a:t>Es un </a:t>
            </a:r>
            <a:r>
              <a:rPr lang="es-CO" dirty="0">
                <a:solidFill>
                  <a:srgbClr val="990099"/>
                </a:solidFill>
                <a:hlinkClick r:id="rId3" tooltip="Parque"/>
              </a:rPr>
              <a:t>parque</a:t>
            </a:r>
            <a:r>
              <a:rPr lang="es-CO" dirty="0">
                <a:solidFill>
                  <a:srgbClr val="990099"/>
                </a:solidFill>
              </a:rPr>
              <a:t> privado abierto al público. Sufrió numerosas ampliaciones y recortes a lo largo de su historia, y el diseño actual corresponde en su mayor parte a las obras realizadas por el arquitecto </a:t>
            </a:r>
            <a:r>
              <a:rPr lang="es-CO" dirty="0">
                <a:solidFill>
                  <a:srgbClr val="990099"/>
                </a:solidFill>
                <a:hlinkClick r:id="rId9" tooltip="Jean-François-Thérèse Chalgrin (aún no redactado)"/>
              </a:rPr>
              <a:t>Jean-François-</a:t>
            </a:r>
            <a:r>
              <a:rPr lang="es-CO" dirty="0" err="1">
                <a:solidFill>
                  <a:srgbClr val="990099"/>
                </a:solidFill>
                <a:hlinkClick r:id="rId9" tooltip="Jean-François-Thérèse Chalgrin (aún no redactado)"/>
              </a:rPr>
              <a:t>Thérèse</a:t>
            </a:r>
            <a:r>
              <a:rPr lang="es-CO" dirty="0">
                <a:solidFill>
                  <a:srgbClr val="990099"/>
                </a:solidFill>
                <a:hlinkClick r:id="rId9" tooltip="Jean-François-Thérèse Chalgrin (aún no redactado)"/>
              </a:rPr>
              <a:t> </a:t>
            </a:r>
            <a:r>
              <a:rPr lang="es-CO" dirty="0" err="1">
                <a:solidFill>
                  <a:srgbClr val="990099"/>
                </a:solidFill>
                <a:hlinkClick r:id="rId9" tooltip="Jean-François-Thérèse Chalgrin (aún no redactado)"/>
              </a:rPr>
              <a:t>Chalgrin</a:t>
            </a:r>
            <a:r>
              <a:rPr lang="es-CO" dirty="0">
                <a:solidFill>
                  <a:srgbClr val="990099"/>
                </a:solidFill>
              </a:rPr>
              <a:t> durante el </a:t>
            </a:r>
            <a:r>
              <a:rPr lang="es-CO" dirty="0">
                <a:solidFill>
                  <a:srgbClr val="990099"/>
                </a:solidFill>
                <a:hlinkClick r:id="rId10" tooltip="Primer Imperio francés"/>
              </a:rPr>
              <a:t>Primer Imperio francés</a:t>
            </a:r>
            <a:r>
              <a:rPr lang="es-CO" dirty="0">
                <a:solidFill>
                  <a:srgbClr val="990099"/>
                </a:solidFill>
              </a:rPr>
              <a:t>. Fue recortado con posterioridad por las obras de urbanización periféricas del </a:t>
            </a:r>
            <a:r>
              <a:rPr lang="es-CO" dirty="0">
                <a:solidFill>
                  <a:srgbClr val="990099"/>
                </a:solidFill>
                <a:hlinkClick r:id="rId11" tooltip="Barón Haussmann"/>
              </a:rPr>
              <a:t>barón </a:t>
            </a:r>
            <a:r>
              <a:rPr lang="es-CO" dirty="0" err="1">
                <a:solidFill>
                  <a:srgbClr val="990099"/>
                </a:solidFill>
                <a:hlinkClick r:id="rId11" tooltip="Barón Haussmann"/>
              </a:rPr>
              <a:t>Haussmann</a:t>
            </a:r>
            <a:r>
              <a:rPr lang="es-CO" dirty="0">
                <a:solidFill>
                  <a:srgbClr val="990099"/>
                </a:solidFill>
              </a:rPr>
              <a:t>.</a:t>
            </a:r>
          </a:p>
          <a:p>
            <a:endParaRPr lang="es-CO" dirty="0">
              <a:solidFill>
                <a:srgbClr val="990099"/>
              </a:solidFill>
            </a:endParaRPr>
          </a:p>
        </p:txBody>
      </p:sp>
      <p:pic>
        <p:nvPicPr>
          <p:cNvPr id="4098" name="Picture 2" descr="http://paris.salidainmediata.com/wp-content/uploads/2010/07/palacio_luxemburgo_jardines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r="1662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448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>
                <a:solidFill>
                  <a:srgbClr val="990099"/>
                </a:solidFill>
              </a:rPr>
              <a:t>pompeya</a:t>
            </a:r>
            <a:endParaRPr lang="es-CO" dirty="0">
              <a:solidFill>
                <a:srgbClr val="990099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O" dirty="0">
                <a:solidFill>
                  <a:srgbClr val="990099"/>
                </a:solidFill>
              </a:rPr>
              <a:t>El </a:t>
            </a:r>
            <a:r>
              <a:rPr lang="es-CO" b="1" dirty="0">
                <a:solidFill>
                  <a:srgbClr val="990099"/>
                </a:solidFill>
              </a:rPr>
              <a:t>monte Vesubio</a:t>
            </a:r>
            <a:r>
              <a:rPr lang="es-CO" dirty="0">
                <a:solidFill>
                  <a:srgbClr val="990099"/>
                </a:solidFill>
              </a:rPr>
              <a:t> (</a:t>
            </a:r>
            <a:r>
              <a:rPr lang="es-CO" dirty="0">
                <a:solidFill>
                  <a:srgbClr val="990099"/>
                </a:solidFill>
                <a:hlinkClick r:id="rId2" tooltip="Idioma italiano"/>
              </a:rPr>
              <a:t>italiano</a:t>
            </a:r>
            <a:r>
              <a:rPr lang="es-CO" dirty="0">
                <a:solidFill>
                  <a:srgbClr val="990099"/>
                </a:solidFill>
              </a:rPr>
              <a:t>: </a:t>
            </a:r>
            <a:r>
              <a:rPr lang="es-CO" i="1" dirty="0">
                <a:solidFill>
                  <a:srgbClr val="990099"/>
                </a:solidFill>
              </a:rPr>
              <a:t>Monte </a:t>
            </a:r>
            <a:r>
              <a:rPr lang="es-CO" i="1" dirty="0" err="1">
                <a:solidFill>
                  <a:srgbClr val="990099"/>
                </a:solidFill>
              </a:rPr>
              <a:t>Vesuvio</a:t>
            </a:r>
            <a:r>
              <a:rPr lang="es-CO" dirty="0">
                <a:solidFill>
                  <a:srgbClr val="990099"/>
                </a:solidFill>
              </a:rPr>
              <a:t>; </a:t>
            </a:r>
            <a:r>
              <a:rPr lang="es-CO" dirty="0">
                <a:solidFill>
                  <a:srgbClr val="990099"/>
                </a:solidFill>
                <a:hlinkClick r:id="rId3" tooltip="Latín"/>
              </a:rPr>
              <a:t>latín</a:t>
            </a:r>
            <a:r>
              <a:rPr lang="es-CO" dirty="0">
                <a:solidFill>
                  <a:srgbClr val="990099"/>
                </a:solidFill>
              </a:rPr>
              <a:t>: </a:t>
            </a:r>
            <a:r>
              <a:rPr lang="es-CO" i="1" dirty="0" err="1">
                <a:solidFill>
                  <a:srgbClr val="990099"/>
                </a:solidFill>
              </a:rPr>
              <a:t>Mons</a:t>
            </a:r>
            <a:r>
              <a:rPr lang="es-CO" i="1" dirty="0">
                <a:solidFill>
                  <a:srgbClr val="990099"/>
                </a:solidFill>
              </a:rPr>
              <a:t> </a:t>
            </a:r>
            <a:r>
              <a:rPr lang="es-CO" i="1" dirty="0" err="1">
                <a:solidFill>
                  <a:srgbClr val="990099"/>
                </a:solidFill>
              </a:rPr>
              <a:t>Vesuvius</a:t>
            </a:r>
            <a:r>
              <a:rPr lang="es-CO" dirty="0">
                <a:solidFill>
                  <a:srgbClr val="990099"/>
                </a:solidFill>
              </a:rPr>
              <a:t>) es un </a:t>
            </a:r>
            <a:r>
              <a:rPr lang="es-CO" dirty="0">
                <a:solidFill>
                  <a:srgbClr val="990099"/>
                </a:solidFill>
                <a:hlinkClick r:id="rId4" tooltip="Volcán"/>
              </a:rPr>
              <a:t>volcán</a:t>
            </a:r>
            <a:r>
              <a:rPr lang="es-CO" dirty="0">
                <a:solidFill>
                  <a:srgbClr val="990099"/>
                </a:solidFill>
              </a:rPr>
              <a:t> activo del tipo </a:t>
            </a:r>
            <a:r>
              <a:rPr lang="es-CO" dirty="0">
                <a:solidFill>
                  <a:srgbClr val="990099"/>
                </a:solidFill>
                <a:hlinkClick r:id="rId5" tooltip="Volcán"/>
              </a:rPr>
              <a:t>vesubiano</a:t>
            </a:r>
            <a:r>
              <a:rPr lang="es-CO" dirty="0">
                <a:solidFill>
                  <a:srgbClr val="990099"/>
                </a:solidFill>
              </a:rPr>
              <a:t> situado frente a la </a:t>
            </a:r>
            <a:r>
              <a:rPr lang="es-CO" dirty="0">
                <a:solidFill>
                  <a:srgbClr val="990099"/>
                </a:solidFill>
                <a:hlinkClick r:id="rId6" tooltip="Golfo de Nápoles"/>
              </a:rPr>
              <a:t>bahía de Nápoles</a:t>
            </a:r>
            <a:r>
              <a:rPr lang="es-CO" dirty="0">
                <a:solidFill>
                  <a:srgbClr val="990099"/>
                </a:solidFill>
              </a:rPr>
              <a:t> y a unos nueve kilómetros de distancia de la ciudad de </a:t>
            </a:r>
            <a:r>
              <a:rPr lang="es-CO" dirty="0">
                <a:solidFill>
                  <a:srgbClr val="990099"/>
                </a:solidFill>
                <a:hlinkClick r:id="rId7" tooltip="Nápoles"/>
              </a:rPr>
              <a:t>Nápoles</a:t>
            </a:r>
            <a:r>
              <a:rPr lang="es-CO" dirty="0">
                <a:solidFill>
                  <a:srgbClr val="990099"/>
                </a:solidFill>
              </a:rPr>
              <a:t>. Se encuentra en </a:t>
            </a:r>
            <a:r>
              <a:rPr lang="es-CO" dirty="0" err="1">
                <a:solidFill>
                  <a:srgbClr val="990099"/>
                </a:solidFill>
              </a:rPr>
              <a:t>la</a:t>
            </a:r>
            <a:r>
              <a:rPr lang="es-CO" dirty="0" err="1">
                <a:solidFill>
                  <a:srgbClr val="990099"/>
                </a:solidFill>
                <a:hlinkClick r:id="rId8" tooltip="Provincia de Nápoles"/>
              </a:rPr>
              <a:t>provincia</a:t>
            </a:r>
            <a:r>
              <a:rPr lang="es-CO" dirty="0">
                <a:solidFill>
                  <a:srgbClr val="990099"/>
                </a:solidFill>
                <a:hlinkClick r:id="rId8" tooltip="Provincia de Nápoles"/>
              </a:rPr>
              <a:t> de Nápoles</a:t>
            </a:r>
            <a:r>
              <a:rPr lang="es-CO" dirty="0">
                <a:solidFill>
                  <a:srgbClr val="990099"/>
                </a:solidFill>
              </a:rPr>
              <a:t>, perteneciente a la región </a:t>
            </a:r>
            <a:r>
              <a:rPr lang="es-CO" dirty="0">
                <a:solidFill>
                  <a:srgbClr val="990099"/>
                </a:solidFill>
                <a:hlinkClick r:id="rId9" tooltip="Italia"/>
              </a:rPr>
              <a:t>italiana</a:t>
            </a:r>
            <a:r>
              <a:rPr lang="es-CO" dirty="0">
                <a:solidFill>
                  <a:srgbClr val="990099"/>
                </a:solidFill>
              </a:rPr>
              <a:t> de la </a:t>
            </a:r>
            <a:r>
              <a:rPr lang="es-CO" dirty="0">
                <a:solidFill>
                  <a:srgbClr val="990099"/>
                </a:solidFill>
                <a:hlinkClick r:id="rId10" tooltip="Campania"/>
              </a:rPr>
              <a:t>Campania</a:t>
            </a:r>
            <a:r>
              <a:rPr lang="es-CO" dirty="0">
                <a:solidFill>
                  <a:srgbClr val="990099"/>
                </a:solidFill>
              </a:rPr>
              <a:t>. Tiene una altura máxima de 1.281 </a:t>
            </a:r>
            <a:r>
              <a:rPr lang="es-CO" dirty="0">
                <a:solidFill>
                  <a:srgbClr val="990099"/>
                </a:solidFill>
                <a:hlinkClick r:id="rId11" tooltip="Msnm"/>
              </a:rPr>
              <a:t>msnm</a:t>
            </a:r>
            <a:r>
              <a:rPr lang="es-CO" dirty="0">
                <a:solidFill>
                  <a:srgbClr val="990099"/>
                </a:solidFill>
              </a:rPr>
              <a:t> y se alza al sur de la cadena principal de los </a:t>
            </a:r>
            <a:r>
              <a:rPr lang="es-CO" dirty="0">
                <a:solidFill>
                  <a:srgbClr val="990099"/>
                </a:solidFill>
                <a:hlinkClick r:id="rId12" tooltip="Apeninos"/>
              </a:rPr>
              <a:t>Apeninos</a:t>
            </a:r>
            <a:r>
              <a:rPr lang="es-CO" dirty="0">
                <a:solidFill>
                  <a:srgbClr val="990099"/>
                </a:solidFill>
              </a:rPr>
              <a:t>.</a:t>
            </a:r>
            <a:r>
              <a:rPr lang="es-CO" baseline="30000" dirty="0">
                <a:solidFill>
                  <a:srgbClr val="990099"/>
                </a:solidFill>
                <a:hlinkClick r:id="rId13"/>
              </a:rPr>
              <a:t>1</a:t>
            </a:r>
            <a:endParaRPr lang="es-CO" dirty="0">
              <a:solidFill>
                <a:srgbClr val="990099"/>
              </a:solidFill>
            </a:endParaRPr>
          </a:p>
        </p:txBody>
      </p:sp>
      <p:pic>
        <p:nvPicPr>
          <p:cNvPr id="1026" name="Picture 2" descr="http://upload.wikimedia.org/wikipedia/commons/thumb/e/e1/Monte_Vesubio_%28desde_sat%C3%A9lite%29.jpg/200px-Monte_Vesubio_%28desde_sat%C3%A9lite%2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6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063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11 y i28">
      <a:majorFont>
        <a:latin typeface="Nueva Std Cond"/>
        <a:ea typeface=""/>
        <a:cs typeface=""/>
      </a:majorFont>
      <a:minorFont>
        <a:latin typeface="Times New Roman"/>
        <a:ea typeface=""/>
        <a:cs typeface="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66</TotalTime>
  <Words>30</Words>
  <Application>Microsoft Office PowerPoint</Application>
  <PresentationFormat>Presentación en pantalla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Alta costura</vt:lpstr>
      <vt:lpstr>Países  y ciudades</vt:lpstr>
      <vt:lpstr>berlin</vt:lpstr>
      <vt:lpstr>milan</vt:lpstr>
      <vt:lpstr>london</vt:lpstr>
      <vt:lpstr>Los angeles</vt:lpstr>
      <vt:lpstr>Sidney</vt:lpstr>
      <vt:lpstr>paris</vt:lpstr>
      <vt:lpstr>luxenburgo</vt:lpstr>
      <vt:lpstr>pompeya</vt:lpstr>
      <vt:lpstr>Villa de  leyva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Países  y ciudades</dc:title>
  <dc:creator>Alumno</dc:creator>
  <cp:lastModifiedBy>Alumno</cp:lastModifiedBy>
  <cp:revision>7</cp:revision>
  <dcterms:created xsi:type="dcterms:W3CDTF">2014-08-05T13:18:02Z</dcterms:created>
  <dcterms:modified xsi:type="dcterms:W3CDTF">2014-08-19T12:47:07Z</dcterms:modified>
</cp:coreProperties>
</file>